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9" r:id="rId2"/>
    <p:sldMasterId id="2147483697" r:id="rId3"/>
    <p:sldMasterId id="2147483717" r:id="rId4"/>
  </p:sldMasterIdLst>
  <p:notesMasterIdLst>
    <p:notesMasterId r:id="rId28"/>
  </p:notesMasterIdLst>
  <p:sldIdLst>
    <p:sldId id="273" r:id="rId5"/>
    <p:sldId id="256" r:id="rId6"/>
    <p:sldId id="262" r:id="rId7"/>
    <p:sldId id="257" r:id="rId8"/>
    <p:sldId id="258" r:id="rId9"/>
    <p:sldId id="274" r:id="rId10"/>
    <p:sldId id="275" r:id="rId11"/>
    <p:sldId id="276" r:id="rId12"/>
    <p:sldId id="277" r:id="rId13"/>
    <p:sldId id="279" r:id="rId14"/>
    <p:sldId id="280" r:id="rId15"/>
    <p:sldId id="259" r:id="rId16"/>
    <p:sldId id="260" r:id="rId17"/>
    <p:sldId id="263" r:id="rId18"/>
    <p:sldId id="264" r:id="rId19"/>
    <p:sldId id="265" r:id="rId20"/>
    <p:sldId id="266" r:id="rId21"/>
    <p:sldId id="267" r:id="rId22"/>
    <p:sldId id="269" r:id="rId23"/>
    <p:sldId id="270" r:id="rId24"/>
    <p:sldId id="271" r:id="rId25"/>
    <p:sldId id="272" r:id="rId26"/>
    <p:sldId id="281"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0612"/>
  </p:normalViewPr>
  <p:slideViewPr>
    <p:cSldViewPr snapToGrid="0" snapToObjects="1">
      <p:cViewPr>
        <p:scale>
          <a:sx n="80" d="100"/>
          <a:sy n="80" d="100"/>
        </p:scale>
        <p:origin x="1800" y="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65A89B-66FB-4301-B1BE-66F23E6F5E99}"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03756924-7C91-4D20-BBAB-90467548C9C7}">
      <dgm:prSet custT="1"/>
      <dgm:spPr/>
      <dgm:t>
        <a:bodyPr/>
        <a:lstStyle/>
        <a:p>
          <a:pPr>
            <a:defRPr b="1"/>
          </a:pPr>
          <a:r>
            <a:rPr lang="en-AU" sz="2400" b="1" dirty="0">
              <a:solidFill>
                <a:schemeClr val="bg1"/>
              </a:solidFill>
            </a:rPr>
            <a:t>Simple splitting</a:t>
          </a:r>
          <a:r>
            <a:rPr lang="en-AU" sz="2400" dirty="0">
              <a:solidFill>
                <a:schemeClr val="bg1"/>
              </a:solidFill>
            </a:rPr>
            <a:t> </a:t>
          </a:r>
          <a:endParaRPr lang="en-US" sz="2400" dirty="0">
            <a:solidFill>
              <a:schemeClr val="bg1"/>
            </a:solidFill>
          </a:endParaRPr>
        </a:p>
      </dgm:t>
    </dgm:pt>
    <dgm:pt modelId="{A6F1C307-5277-4DB3-B056-E77EB817AA82}" type="parTrans" cxnId="{E023A366-E83D-4F39-94DB-0D5F5B7245F8}">
      <dgm:prSet/>
      <dgm:spPr/>
      <dgm:t>
        <a:bodyPr/>
        <a:lstStyle/>
        <a:p>
          <a:endParaRPr lang="en-US">
            <a:solidFill>
              <a:schemeClr val="bg1"/>
            </a:solidFill>
          </a:endParaRPr>
        </a:p>
      </dgm:t>
    </dgm:pt>
    <dgm:pt modelId="{B82936D6-DB27-45CE-9573-80D4654FEA72}" type="sibTrans" cxnId="{E023A366-E83D-4F39-94DB-0D5F5B7245F8}">
      <dgm:prSet/>
      <dgm:spPr/>
      <dgm:t>
        <a:bodyPr/>
        <a:lstStyle/>
        <a:p>
          <a:endParaRPr lang="en-US">
            <a:solidFill>
              <a:schemeClr val="bg1"/>
            </a:solidFill>
          </a:endParaRPr>
        </a:p>
      </dgm:t>
    </dgm:pt>
    <dgm:pt modelId="{1F812155-E7AB-4614-BB36-1DD38E7BEF01}">
      <dgm:prSet custT="1"/>
      <dgm:spPr/>
      <dgm:t>
        <a:bodyPr/>
        <a:lstStyle/>
        <a:p>
          <a:r>
            <a:rPr lang="en-AU" sz="1800" dirty="0" err="1">
              <a:solidFill>
                <a:schemeClr val="bg1"/>
              </a:solidFill>
            </a:rPr>
            <a:t>dgfgdg</a:t>
          </a:r>
          <a:endParaRPr lang="en-US" sz="1800" dirty="0">
            <a:solidFill>
              <a:schemeClr val="bg1"/>
            </a:solidFill>
          </a:endParaRPr>
        </a:p>
      </dgm:t>
    </dgm:pt>
    <dgm:pt modelId="{C3DE7B6C-F55B-4276-B14F-3AEA38C749C8}" type="parTrans" cxnId="{9829758A-3F80-487B-9CA8-867C10AFCA60}">
      <dgm:prSet/>
      <dgm:spPr/>
      <dgm:t>
        <a:bodyPr/>
        <a:lstStyle/>
        <a:p>
          <a:endParaRPr lang="en-US">
            <a:solidFill>
              <a:schemeClr val="bg1"/>
            </a:solidFill>
          </a:endParaRPr>
        </a:p>
      </dgm:t>
    </dgm:pt>
    <dgm:pt modelId="{A47F2D0E-10DA-4785-9408-A896D5C7F2D7}" type="sibTrans" cxnId="{9829758A-3F80-487B-9CA8-867C10AFCA60}">
      <dgm:prSet/>
      <dgm:spPr/>
      <dgm:t>
        <a:bodyPr/>
        <a:lstStyle/>
        <a:p>
          <a:endParaRPr lang="en-US">
            <a:solidFill>
              <a:schemeClr val="bg1"/>
            </a:solidFill>
          </a:endParaRPr>
        </a:p>
      </dgm:t>
    </dgm:pt>
    <dgm:pt modelId="{C32591D1-785F-4367-944F-24E4790CF8CA}">
      <dgm:prSet custT="1"/>
      <dgm:spPr/>
      <dgm:t>
        <a:bodyPr/>
        <a:lstStyle/>
        <a:p>
          <a:pPr>
            <a:defRPr b="1"/>
          </a:pPr>
          <a:r>
            <a:rPr lang="en-AU" sz="2400" b="1" dirty="0">
              <a:solidFill>
                <a:schemeClr val="bg1"/>
              </a:solidFill>
            </a:rPr>
            <a:t>Structure-based splitting</a:t>
          </a:r>
          <a:r>
            <a:rPr lang="en-AU" sz="2400" dirty="0">
              <a:solidFill>
                <a:schemeClr val="bg1"/>
              </a:solidFill>
            </a:rPr>
            <a:t> </a:t>
          </a:r>
          <a:endParaRPr lang="en-US" sz="2400" dirty="0">
            <a:solidFill>
              <a:schemeClr val="bg1"/>
            </a:solidFill>
          </a:endParaRPr>
        </a:p>
      </dgm:t>
    </dgm:pt>
    <dgm:pt modelId="{8976EBA2-A15B-466E-9311-DB26A786F1D3}" type="parTrans" cxnId="{10A1ED11-F35E-4E1C-BE82-FA1EA8C0BD62}">
      <dgm:prSet/>
      <dgm:spPr/>
      <dgm:t>
        <a:bodyPr/>
        <a:lstStyle/>
        <a:p>
          <a:endParaRPr lang="en-US">
            <a:solidFill>
              <a:schemeClr val="bg1"/>
            </a:solidFill>
          </a:endParaRPr>
        </a:p>
      </dgm:t>
    </dgm:pt>
    <dgm:pt modelId="{6CDA5FED-659D-4C2E-90D5-466CA0FB01B7}" type="sibTrans" cxnId="{10A1ED11-F35E-4E1C-BE82-FA1EA8C0BD62}">
      <dgm:prSet/>
      <dgm:spPr/>
      <dgm:t>
        <a:bodyPr/>
        <a:lstStyle/>
        <a:p>
          <a:endParaRPr lang="en-US">
            <a:solidFill>
              <a:schemeClr val="bg1"/>
            </a:solidFill>
          </a:endParaRPr>
        </a:p>
      </dgm:t>
    </dgm:pt>
    <dgm:pt modelId="{1ED570FE-788A-4220-B915-E27EF2DBDEAF}">
      <dgm:prSet custT="1"/>
      <dgm:spPr/>
      <dgm:t>
        <a:bodyPr/>
        <a:lstStyle/>
        <a:p>
          <a:r>
            <a:rPr lang="en-AU" sz="1800" dirty="0" err="1">
              <a:solidFill>
                <a:schemeClr val="bg1"/>
              </a:solidFill>
            </a:rPr>
            <a:t>dfgdgdgd</a:t>
          </a:r>
          <a:endParaRPr lang="en-US" sz="1800" dirty="0">
            <a:solidFill>
              <a:schemeClr val="bg1"/>
            </a:solidFill>
          </a:endParaRPr>
        </a:p>
      </dgm:t>
    </dgm:pt>
    <dgm:pt modelId="{8A5B3174-23B1-4C5B-97DD-E3E924BFC263}" type="parTrans" cxnId="{50E23036-623F-4F79-97EE-5AC8B882D517}">
      <dgm:prSet/>
      <dgm:spPr/>
      <dgm:t>
        <a:bodyPr/>
        <a:lstStyle/>
        <a:p>
          <a:endParaRPr lang="en-US">
            <a:solidFill>
              <a:schemeClr val="bg1"/>
            </a:solidFill>
          </a:endParaRPr>
        </a:p>
      </dgm:t>
    </dgm:pt>
    <dgm:pt modelId="{98D0E6D0-130B-459E-B009-97DD9A17CE5D}" type="sibTrans" cxnId="{50E23036-623F-4F79-97EE-5AC8B882D517}">
      <dgm:prSet/>
      <dgm:spPr/>
      <dgm:t>
        <a:bodyPr/>
        <a:lstStyle/>
        <a:p>
          <a:endParaRPr lang="en-US">
            <a:solidFill>
              <a:schemeClr val="bg1"/>
            </a:solidFill>
          </a:endParaRPr>
        </a:p>
      </dgm:t>
    </dgm:pt>
    <dgm:pt modelId="{571B2F64-564E-4BDD-982D-38B9C0B31FEA}">
      <dgm:prSet custT="1"/>
      <dgm:spPr/>
      <dgm:t>
        <a:bodyPr/>
        <a:lstStyle/>
        <a:p>
          <a:pPr>
            <a:defRPr b="1"/>
          </a:pPr>
          <a:r>
            <a:rPr lang="en-AU" sz="2400" b="1" dirty="0">
              <a:solidFill>
                <a:schemeClr val="bg1"/>
              </a:solidFill>
            </a:rPr>
            <a:t>Meaning-based splitting</a:t>
          </a:r>
          <a:r>
            <a:rPr lang="en-AU" sz="2400" dirty="0">
              <a:solidFill>
                <a:schemeClr val="bg1"/>
              </a:solidFill>
            </a:rPr>
            <a:t> (semantic chunking) </a:t>
          </a:r>
          <a:endParaRPr lang="en-US" sz="2400" dirty="0">
            <a:solidFill>
              <a:schemeClr val="bg1"/>
            </a:solidFill>
          </a:endParaRPr>
        </a:p>
      </dgm:t>
    </dgm:pt>
    <dgm:pt modelId="{F8203370-1C03-4AAD-89F8-FFE05A0BD6CA}" type="parTrans" cxnId="{C19FAB38-6E53-4C32-97D2-A4E7F15F0BA5}">
      <dgm:prSet/>
      <dgm:spPr/>
      <dgm:t>
        <a:bodyPr/>
        <a:lstStyle/>
        <a:p>
          <a:endParaRPr lang="en-US">
            <a:solidFill>
              <a:schemeClr val="bg1"/>
            </a:solidFill>
          </a:endParaRPr>
        </a:p>
      </dgm:t>
    </dgm:pt>
    <dgm:pt modelId="{69872D99-27B7-46FF-BF11-079E182BE2B5}" type="sibTrans" cxnId="{C19FAB38-6E53-4C32-97D2-A4E7F15F0BA5}">
      <dgm:prSet/>
      <dgm:spPr/>
      <dgm:t>
        <a:bodyPr/>
        <a:lstStyle/>
        <a:p>
          <a:endParaRPr lang="en-US">
            <a:solidFill>
              <a:schemeClr val="bg1"/>
            </a:solidFill>
          </a:endParaRPr>
        </a:p>
      </dgm:t>
    </dgm:pt>
    <dgm:pt modelId="{3927EE00-72CB-4C5F-A9D3-4C3613FB8893}">
      <dgm:prSet custT="1"/>
      <dgm:spPr/>
      <dgm:t>
        <a:bodyPr/>
        <a:lstStyle/>
        <a:p>
          <a:r>
            <a:rPr lang="en-AU" sz="1800" dirty="0" err="1">
              <a:solidFill>
                <a:schemeClr val="bg1"/>
              </a:solidFill>
            </a:rPr>
            <a:t>dgfdgdg</a:t>
          </a:r>
          <a:endParaRPr lang="en-US" sz="1800" dirty="0">
            <a:solidFill>
              <a:schemeClr val="bg1"/>
            </a:solidFill>
          </a:endParaRPr>
        </a:p>
      </dgm:t>
    </dgm:pt>
    <dgm:pt modelId="{AA59E221-BEFF-4FE2-8DF8-EF5307188CE9}" type="parTrans" cxnId="{6804FBF4-682A-4511-BD30-F690AF6A6030}">
      <dgm:prSet/>
      <dgm:spPr/>
      <dgm:t>
        <a:bodyPr/>
        <a:lstStyle/>
        <a:p>
          <a:endParaRPr lang="en-US">
            <a:solidFill>
              <a:schemeClr val="bg1"/>
            </a:solidFill>
          </a:endParaRPr>
        </a:p>
      </dgm:t>
    </dgm:pt>
    <dgm:pt modelId="{AA32E097-056A-4B96-9F3E-E65CDFB326E4}" type="sibTrans" cxnId="{6804FBF4-682A-4511-BD30-F690AF6A6030}">
      <dgm:prSet/>
      <dgm:spPr/>
      <dgm:t>
        <a:bodyPr/>
        <a:lstStyle/>
        <a:p>
          <a:endParaRPr lang="en-US">
            <a:solidFill>
              <a:schemeClr val="bg1"/>
            </a:solidFill>
          </a:endParaRPr>
        </a:p>
      </dgm:t>
    </dgm:pt>
    <dgm:pt modelId="{E35000CF-BCE9-4882-84AD-CC19FB3D749C}" type="pres">
      <dgm:prSet presAssocID="{FE65A89B-66FB-4301-B1BE-66F23E6F5E99}" presName="root" presStyleCnt="0">
        <dgm:presLayoutVars>
          <dgm:dir/>
          <dgm:resizeHandles val="exact"/>
        </dgm:presLayoutVars>
      </dgm:prSet>
      <dgm:spPr/>
    </dgm:pt>
    <dgm:pt modelId="{88643B00-FA25-4E51-BCCD-81EEC92A1E92}" type="pres">
      <dgm:prSet presAssocID="{03756924-7C91-4D20-BBAB-90467548C9C7}" presName="compNode" presStyleCnt="0"/>
      <dgm:spPr/>
    </dgm:pt>
    <dgm:pt modelId="{FBFE4E4D-9D7E-47BF-AE85-B8078D66B6F8}" type="pres">
      <dgm:prSet presAssocID="{03756924-7C91-4D20-BBAB-90467548C9C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code with solid fill"/>
        </a:ext>
      </dgm:extLst>
    </dgm:pt>
    <dgm:pt modelId="{6E5BBF1C-EC23-4728-9FF5-70948A96E4B9}" type="pres">
      <dgm:prSet presAssocID="{03756924-7C91-4D20-BBAB-90467548C9C7}" presName="iconSpace" presStyleCnt="0"/>
      <dgm:spPr/>
    </dgm:pt>
    <dgm:pt modelId="{A518C307-6CCA-47F1-A89B-04ACD7ED5008}" type="pres">
      <dgm:prSet presAssocID="{03756924-7C91-4D20-BBAB-90467548C9C7}" presName="parTx" presStyleLbl="revTx" presStyleIdx="0" presStyleCnt="6">
        <dgm:presLayoutVars>
          <dgm:chMax val="0"/>
          <dgm:chPref val="0"/>
        </dgm:presLayoutVars>
      </dgm:prSet>
      <dgm:spPr/>
    </dgm:pt>
    <dgm:pt modelId="{29402689-3754-49AA-B75E-78533955EC8E}" type="pres">
      <dgm:prSet presAssocID="{03756924-7C91-4D20-BBAB-90467548C9C7}" presName="txSpace" presStyleCnt="0"/>
      <dgm:spPr/>
    </dgm:pt>
    <dgm:pt modelId="{E1BACBB5-0D00-4570-A3E4-94D012B3410E}" type="pres">
      <dgm:prSet presAssocID="{03756924-7C91-4D20-BBAB-90467548C9C7}" presName="desTx" presStyleLbl="revTx" presStyleIdx="1" presStyleCnt="6">
        <dgm:presLayoutVars/>
      </dgm:prSet>
      <dgm:spPr/>
    </dgm:pt>
    <dgm:pt modelId="{661755A7-3A00-420B-9487-0EDA04D5A055}" type="pres">
      <dgm:prSet presAssocID="{B82936D6-DB27-45CE-9573-80D4654FEA72}" presName="sibTrans" presStyleCnt="0"/>
      <dgm:spPr/>
    </dgm:pt>
    <dgm:pt modelId="{3AE3E9A4-52FF-4CDB-8436-C20077002983}" type="pres">
      <dgm:prSet presAssocID="{C32591D1-785F-4367-944F-24E4790CF8CA}" presName="compNode" presStyleCnt="0"/>
      <dgm:spPr/>
    </dgm:pt>
    <dgm:pt modelId="{A1405FC9-24FF-4A6F-A99E-85421B289F00}" type="pres">
      <dgm:prSet presAssocID="{C32591D1-785F-4367-944F-24E4790CF8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BB9A82A9-DFBC-4533-8CE9-562272F199D9}" type="pres">
      <dgm:prSet presAssocID="{C32591D1-785F-4367-944F-24E4790CF8CA}" presName="iconSpace" presStyleCnt="0"/>
      <dgm:spPr/>
    </dgm:pt>
    <dgm:pt modelId="{AB50A4B7-FB04-40AF-A0D2-1A8DB58FB61F}" type="pres">
      <dgm:prSet presAssocID="{C32591D1-785F-4367-944F-24E4790CF8CA}" presName="parTx" presStyleLbl="revTx" presStyleIdx="2" presStyleCnt="6">
        <dgm:presLayoutVars>
          <dgm:chMax val="0"/>
          <dgm:chPref val="0"/>
        </dgm:presLayoutVars>
      </dgm:prSet>
      <dgm:spPr/>
    </dgm:pt>
    <dgm:pt modelId="{87605DCA-A057-4B8D-91A9-C11CDB5A41C2}" type="pres">
      <dgm:prSet presAssocID="{C32591D1-785F-4367-944F-24E4790CF8CA}" presName="txSpace" presStyleCnt="0"/>
      <dgm:spPr/>
    </dgm:pt>
    <dgm:pt modelId="{ABD42D1F-1E4D-4681-ABF4-B6185C5BFD28}" type="pres">
      <dgm:prSet presAssocID="{C32591D1-785F-4367-944F-24E4790CF8CA}" presName="desTx" presStyleLbl="revTx" presStyleIdx="3" presStyleCnt="6">
        <dgm:presLayoutVars/>
      </dgm:prSet>
      <dgm:spPr/>
    </dgm:pt>
    <dgm:pt modelId="{4A34E5B0-3BEE-4361-8B13-D01D72199E6A}" type="pres">
      <dgm:prSet presAssocID="{6CDA5FED-659D-4C2E-90D5-466CA0FB01B7}" presName="sibTrans" presStyleCnt="0"/>
      <dgm:spPr/>
    </dgm:pt>
    <dgm:pt modelId="{545A8994-9480-4E2E-BF74-294B60FFF9E7}" type="pres">
      <dgm:prSet presAssocID="{571B2F64-564E-4BDD-982D-38B9C0B31FEA}" presName="compNode" presStyleCnt="0"/>
      <dgm:spPr/>
    </dgm:pt>
    <dgm:pt modelId="{1B1371E3-DF55-4D58-A2C8-2603A523C7C1}" type="pres">
      <dgm:prSet presAssocID="{571B2F64-564E-4BDD-982D-38B9C0B31F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F8D5EF54-188A-428C-95AD-9CFAD032A078}" type="pres">
      <dgm:prSet presAssocID="{571B2F64-564E-4BDD-982D-38B9C0B31FEA}" presName="iconSpace" presStyleCnt="0"/>
      <dgm:spPr/>
    </dgm:pt>
    <dgm:pt modelId="{454CC70F-F1B2-49DF-8AF3-94F0D744EEE7}" type="pres">
      <dgm:prSet presAssocID="{571B2F64-564E-4BDD-982D-38B9C0B31FEA}" presName="parTx" presStyleLbl="revTx" presStyleIdx="4" presStyleCnt="6">
        <dgm:presLayoutVars>
          <dgm:chMax val="0"/>
          <dgm:chPref val="0"/>
        </dgm:presLayoutVars>
      </dgm:prSet>
      <dgm:spPr/>
    </dgm:pt>
    <dgm:pt modelId="{51B4F4D1-1D4B-4134-80C4-A01D4ACD2E78}" type="pres">
      <dgm:prSet presAssocID="{571B2F64-564E-4BDD-982D-38B9C0B31FEA}" presName="txSpace" presStyleCnt="0"/>
      <dgm:spPr/>
    </dgm:pt>
    <dgm:pt modelId="{EB253DDD-F10F-4FAE-969D-FC62DFFB099E}" type="pres">
      <dgm:prSet presAssocID="{571B2F64-564E-4BDD-982D-38B9C0B31FEA}" presName="desTx" presStyleLbl="revTx" presStyleIdx="5" presStyleCnt="6">
        <dgm:presLayoutVars/>
      </dgm:prSet>
      <dgm:spPr/>
    </dgm:pt>
  </dgm:ptLst>
  <dgm:cxnLst>
    <dgm:cxn modelId="{10A1ED11-F35E-4E1C-BE82-FA1EA8C0BD62}" srcId="{FE65A89B-66FB-4301-B1BE-66F23E6F5E99}" destId="{C32591D1-785F-4367-944F-24E4790CF8CA}" srcOrd="1" destOrd="0" parTransId="{8976EBA2-A15B-466E-9311-DB26A786F1D3}" sibTransId="{6CDA5FED-659D-4C2E-90D5-466CA0FB01B7}"/>
    <dgm:cxn modelId="{E599E61D-E7B7-410E-9561-A9A0C5935E9E}" type="presOf" srcId="{1F812155-E7AB-4614-BB36-1DD38E7BEF01}" destId="{E1BACBB5-0D00-4570-A3E4-94D012B3410E}" srcOrd="0" destOrd="0" presId="urn:microsoft.com/office/officeart/2018/2/layout/IconLabelDescriptionList"/>
    <dgm:cxn modelId="{BF2DC033-139B-442E-A457-7D2099CDDF82}" type="presOf" srcId="{3927EE00-72CB-4C5F-A9D3-4C3613FB8893}" destId="{EB253DDD-F10F-4FAE-969D-FC62DFFB099E}" srcOrd="0" destOrd="0" presId="urn:microsoft.com/office/officeart/2018/2/layout/IconLabelDescriptionList"/>
    <dgm:cxn modelId="{50E23036-623F-4F79-97EE-5AC8B882D517}" srcId="{C32591D1-785F-4367-944F-24E4790CF8CA}" destId="{1ED570FE-788A-4220-B915-E27EF2DBDEAF}" srcOrd="0" destOrd="0" parTransId="{8A5B3174-23B1-4C5B-97DD-E3E924BFC263}" sibTransId="{98D0E6D0-130B-459E-B009-97DD9A17CE5D}"/>
    <dgm:cxn modelId="{C19FAB38-6E53-4C32-97D2-A4E7F15F0BA5}" srcId="{FE65A89B-66FB-4301-B1BE-66F23E6F5E99}" destId="{571B2F64-564E-4BDD-982D-38B9C0B31FEA}" srcOrd="2" destOrd="0" parTransId="{F8203370-1C03-4AAD-89F8-FFE05A0BD6CA}" sibTransId="{69872D99-27B7-46FF-BF11-079E182BE2B5}"/>
    <dgm:cxn modelId="{09F4524B-143A-402E-806E-A50A43BF105E}" type="presOf" srcId="{1ED570FE-788A-4220-B915-E27EF2DBDEAF}" destId="{ABD42D1F-1E4D-4681-ABF4-B6185C5BFD28}" srcOrd="0" destOrd="0" presId="urn:microsoft.com/office/officeart/2018/2/layout/IconLabelDescriptionList"/>
    <dgm:cxn modelId="{E023A366-E83D-4F39-94DB-0D5F5B7245F8}" srcId="{FE65A89B-66FB-4301-B1BE-66F23E6F5E99}" destId="{03756924-7C91-4D20-BBAB-90467548C9C7}" srcOrd="0" destOrd="0" parTransId="{A6F1C307-5277-4DB3-B056-E77EB817AA82}" sibTransId="{B82936D6-DB27-45CE-9573-80D4654FEA72}"/>
    <dgm:cxn modelId="{91A90576-85B3-47C9-9F61-F65DFE22BB4D}" type="presOf" srcId="{571B2F64-564E-4BDD-982D-38B9C0B31FEA}" destId="{454CC70F-F1B2-49DF-8AF3-94F0D744EEE7}" srcOrd="0" destOrd="0" presId="urn:microsoft.com/office/officeart/2018/2/layout/IconLabelDescriptionList"/>
    <dgm:cxn modelId="{9829758A-3F80-487B-9CA8-867C10AFCA60}" srcId="{03756924-7C91-4D20-BBAB-90467548C9C7}" destId="{1F812155-E7AB-4614-BB36-1DD38E7BEF01}" srcOrd="0" destOrd="0" parTransId="{C3DE7B6C-F55B-4276-B14F-3AEA38C749C8}" sibTransId="{A47F2D0E-10DA-4785-9408-A896D5C7F2D7}"/>
    <dgm:cxn modelId="{8D613F93-6660-4D3F-985C-411DD5590832}" type="presOf" srcId="{C32591D1-785F-4367-944F-24E4790CF8CA}" destId="{AB50A4B7-FB04-40AF-A0D2-1A8DB58FB61F}" srcOrd="0" destOrd="0" presId="urn:microsoft.com/office/officeart/2018/2/layout/IconLabelDescriptionList"/>
    <dgm:cxn modelId="{8DDE05DF-DA23-4F7E-83C7-F9A152AD8596}" type="presOf" srcId="{FE65A89B-66FB-4301-B1BE-66F23E6F5E99}" destId="{E35000CF-BCE9-4882-84AD-CC19FB3D749C}" srcOrd="0" destOrd="0" presId="urn:microsoft.com/office/officeart/2018/2/layout/IconLabelDescriptionList"/>
    <dgm:cxn modelId="{90685DED-D145-4256-BEB4-644AE366D6F7}" type="presOf" srcId="{03756924-7C91-4D20-BBAB-90467548C9C7}" destId="{A518C307-6CCA-47F1-A89B-04ACD7ED5008}" srcOrd="0" destOrd="0" presId="urn:microsoft.com/office/officeart/2018/2/layout/IconLabelDescriptionList"/>
    <dgm:cxn modelId="{6804FBF4-682A-4511-BD30-F690AF6A6030}" srcId="{571B2F64-564E-4BDD-982D-38B9C0B31FEA}" destId="{3927EE00-72CB-4C5F-A9D3-4C3613FB8893}" srcOrd="0" destOrd="0" parTransId="{AA59E221-BEFF-4FE2-8DF8-EF5307188CE9}" sibTransId="{AA32E097-056A-4B96-9F3E-E65CDFB326E4}"/>
    <dgm:cxn modelId="{ED3748DF-FE1E-4E98-828A-EAD5EC2A9DA8}" type="presParOf" srcId="{E35000CF-BCE9-4882-84AD-CC19FB3D749C}" destId="{88643B00-FA25-4E51-BCCD-81EEC92A1E92}" srcOrd="0" destOrd="0" presId="urn:microsoft.com/office/officeart/2018/2/layout/IconLabelDescriptionList"/>
    <dgm:cxn modelId="{245FD3A4-8237-4363-AEC4-5FF7FC6AEC6D}" type="presParOf" srcId="{88643B00-FA25-4E51-BCCD-81EEC92A1E92}" destId="{FBFE4E4D-9D7E-47BF-AE85-B8078D66B6F8}" srcOrd="0" destOrd="0" presId="urn:microsoft.com/office/officeart/2018/2/layout/IconLabelDescriptionList"/>
    <dgm:cxn modelId="{05CF9128-A113-4142-B895-A054FA4A3396}" type="presParOf" srcId="{88643B00-FA25-4E51-BCCD-81EEC92A1E92}" destId="{6E5BBF1C-EC23-4728-9FF5-70948A96E4B9}" srcOrd="1" destOrd="0" presId="urn:microsoft.com/office/officeart/2018/2/layout/IconLabelDescriptionList"/>
    <dgm:cxn modelId="{FB3860BD-136D-402F-B87D-45F217053176}" type="presParOf" srcId="{88643B00-FA25-4E51-BCCD-81EEC92A1E92}" destId="{A518C307-6CCA-47F1-A89B-04ACD7ED5008}" srcOrd="2" destOrd="0" presId="urn:microsoft.com/office/officeart/2018/2/layout/IconLabelDescriptionList"/>
    <dgm:cxn modelId="{6E4DCE71-D5DF-41C5-B570-FDCB987B1EBD}" type="presParOf" srcId="{88643B00-FA25-4E51-BCCD-81EEC92A1E92}" destId="{29402689-3754-49AA-B75E-78533955EC8E}" srcOrd="3" destOrd="0" presId="urn:microsoft.com/office/officeart/2018/2/layout/IconLabelDescriptionList"/>
    <dgm:cxn modelId="{2968499B-FB73-4F66-9B35-63CC07D8B0F5}" type="presParOf" srcId="{88643B00-FA25-4E51-BCCD-81EEC92A1E92}" destId="{E1BACBB5-0D00-4570-A3E4-94D012B3410E}" srcOrd="4" destOrd="0" presId="urn:microsoft.com/office/officeart/2018/2/layout/IconLabelDescriptionList"/>
    <dgm:cxn modelId="{FD9634CA-1C27-435D-9D25-36D48A5BBD80}" type="presParOf" srcId="{E35000CF-BCE9-4882-84AD-CC19FB3D749C}" destId="{661755A7-3A00-420B-9487-0EDA04D5A055}" srcOrd="1" destOrd="0" presId="urn:microsoft.com/office/officeart/2018/2/layout/IconLabelDescriptionList"/>
    <dgm:cxn modelId="{07F13335-6D73-479A-8C03-25F1830D1429}" type="presParOf" srcId="{E35000CF-BCE9-4882-84AD-CC19FB3D749C}" destId="{3AE3E9A4-52FF-4CDB-8436-C20077002983}" srcOrd="2" destOrd="0" presId="urn:microsoft.com/office/officeart/2018/2/layout/IconLabelDescriptionList"/>
    <dgm:cxn modelId="{B5873D1A-254A-43DC-884F-BD061BDB7A99}" type="presParOf" srcId="{3AE3E9A4-52FF-4CDB-8436-C20077002983}" destId="{A1405FC9-24FF-4A6F-A99E-85421B289F00}" srcOrd="0" destOrd="0" presId="urn:microsoft.com/office/officeart/2018/2/layout/IconLabelDescriptionList"/>
    <dgm:cxn modelId="{0931EDF1-62E7-495A-9C0A-B4886B002DDF}" type="presParOf" srcId="{3AE3E9A4-52FF-4CDB-8436-C20077002983}" destId="{BB9A82A9-DFBC-4533-8CE9-562272F199D9}" srcOrd="1" destOrd="0" presId="urn:microsoft.com/office/officeart/2018/2/layout/IconLabelDescriptionList"/>
    <dgm:cxn modelId="{18041C64-0E3E-4B69-8107-BFA48D8A5FE2}" type="presParOf" srcId="{3AE3E9A4-52FF-4CDB-8436-C20077002983}" destId="{AB50A4B7-FB04-40AF-A0D2-1A8DB58FB61F}" srcOrd="2" destOrd="0" presId="urn:microsoft.com/office/officeart/2018/2/layout/IconLabelDescriptionList"/>
    <dgm:cxn modelId="{1EC9DAB2-0560-4040-AF5D-4F21A2B9B0A2}" type="presParOf" srcId="{3AE3E9A4-52FF-4CDB-8436-C20077002983}" destId="{87605DCA-A057-4B8D-91A9-C11CDB5A41C2}" srcOrd="3" destOrd="0" presId="urn:microsoft.com/office/officeart/2018/2/layout/IconLabelDescriptionList"/>
    <dgm:cxn modelId="{D7BE4318-2324-4C91-A792-08CB19544794}" type="presParOf" srcId="{3AE3E9A4-52FF-4CDB-8436-C20077002983}" destId="{ABD42D1F-1E4D-4681-ABF4-B6185C5BFD28}" srcOrd="4" destOrd="0" presId="urn:microsoft.com/office/officeart/2018/2/layout/IconLabelDescriptionList"/>
    <dgm:cxn modelId="{928CD735-25B2-4D42-A7A4-A4B837DB47C6}" type="presParOf" srcId="{E35000CF-BCE9-4882-84AD-CC19FB3D749C}" destId="{4A34E5B0-3BEE-4361-8B13-D01D72199E6A}" srcOrd="3" destOrd="0" presId="urn:microsoft.com/office/officeart/2018/2/layout/IconLabelDescriptionList"/>
    <dgm:cxn modelId="{48BB4114-5219-44DA-A2A8-CB435080E30B}" type="presParOf" srcId="{E35000CF-BCE9-4882-84AD-CC19FB3D749C}" destId="{545A8994-9480-4E2E-BF74-294B60FFF9E7}" srcOrd="4" destOrd="0" presId="urn:microsoft.com/office/officeart/2018/2/layout/IconLabelDescriptionList"/>
    <dgm:cxn modelId="{97BCD05E-047A-4EE6-9701-3242C999717F}" type="presParOf" srcId="{545A8994-9480-4E2E-BF74-294B60FFF9E7}" destId="{1B1371E3-DF55-4D58-A2C8-2603A523C7C1}" srcOrd="0" destOrd="0" presId="urn:microsoft.com/office/officeart/2018/2/layout/IconLabelDescriptionList"/>
    <dgm:cxn modelId="{2419C416-C50B-472F-BA05-EAF1AC1CE0F8}" type="presParOf" srcId="{545A8994-9480-4E2E-BF74-294B60FFF9E7}" destId="{F8D5EF54-188A-428C-95AD-9CFAD032A078}" srcOrd="1" destOrd="0" presId="urn:microsoft.com/office/officeart/2018/2/layout/IconLabelDescriptionList"/>
    <dgm:cxn modelId="{139D1C74-FC62-4BB6-BEE1-78824C41B3F8}" type="presParOf" srcId="{545A8994-9480-4E2E-BF74-294B60FFF9E7}" destId="{454CC70F-F1B2-49DF-8AF3-94F0D744EEE7}" srcOrd="2" destOrd="0" presId="urn:microsoft.com/office/officeart/2018/2/layout/IconLabelDescriptionList"/>
    <dgm:cxn modelId="{89667B93-1FFE-4A84-91E3-3D9F2CD79446}" type="presParOf" srcId="{545A8994-9480-4E2E-BF74-294B60FFF9E7}" destId="{51B4F4D1-1D4B-4134-80C4-A01D4ACD2E78}" srcOrd="3" destOrd="0" presId="urn:microsoft.com/office/officeart/2018/2/layout/IconLabelDescriptionList"/>
    <dgm:cxn modelId="{FCC86F4C-AF05-42F6-8D5D-6878ABEF409B}" type="presParOf" srcId="{545A8994-9480-4E2E-BF74-294B60FFF9E7}" destId="{EB253DDD-F10F-4FAE-969D-FC62DFFB099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65A89B-66FB-4301-B1BE-66F23E6F5E99}"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03756924-7C91-4D20-BBAB-90467548C9C7}">
      <dgm:prSet custT="1"/>
      <dgm:spPr/>
      <dgm:t>
        <a:bodyPr/>
        <a:lstStyle/>
        <a:p>
          <a:pPr>
            <a:defRPr b="1"/>
          </a:pPr>
          <a:r>
            <a:rPr lang="en-AU" sz="2400" b="1" dirty="0">
              <a:solidFill>
                <a:schemeClr val="bg1"/>
              </a:solidFill>
            </a:rPr>
            <a:t>Simple splitting</a:t>
          </a:r>
          <a:r>
            <a:rPr lang="en-AU" sz="2400" dirty="0">
              <a:solidFill>
                <a:schemeClr val="bg1"/>
              </a:solidFill>
            </a:rPr>
            <a:t> </a:t>
          </a:r>
          <a:endParaRPr lang="en-US" sz="2400" dirty="0">
            <a:solidFill>
              <a:schemeClr val="bg1"/>
            </a:solidFill>
          </a:endParaRPr>
        </a:p>
      </dgm:t>
    </dgm:pt>
    <dgm:pt modelId="{A6F1C307-5277-4DB3-B056-E77EB817AA82}" type="parTrans" cxnId="{E023A366-E83D-4F39-94DB-0D5F5B7245F8}">
      <dgm:prSet/>
      <dgm:spPr/>
      <dgm:t>
        <a:bodyPr/>
        <a:lstStyle/>
        <a:p>
          <a:endParaRPr lang="en-US">
            <a:solidFill>
              <a:schemeClr val="bg1"/>
            </a:solidFill>
          </a:endParaRPr>
        </a:p>
      </dgm:t>
    </dgm:pt>
    <dgm:pt modelId="{B82936D6-DB27-45CE-9573-80D4654FEA72}" type="sibTrans" cxnId="{E023A366-E83D-4F39-94DB-0D5F5B7245F8}">
      <dgm:prSet/>
      <dgm:spPr/>
      <dgm:t>
        <a:bodyPr/>
        <a:lstStyle/>
        <a:p>
          <a:endParaRPr lang="en-US">
            <a:solidFill>
              <a:schemeClr val="bg1"/>
            </a:solidFill>
          </a:endParaRPr>
        </a:p>
      </dgm:t>
    </dgm:pt>
    <dgm:pt modelId="{1F812155-E7AB-4614-BB36-1DD38E7BEF01}">
      <dgm:prSet custT="1"/>
      <dgm:spPr/>
      <dgm:t>
        <a:bodyPr/>
        <a:lstStyle/>
        <a:p>
          <a:r>
            <a:rPr lang="en-AU" sz="1800" dirty="0" err="1">
              <a:solidFill>
                <a:schemeClr val="bg1"/>
              </a:solidFill>
            </a:rPr>
            <a:t>dgfgdg</a:t>
          </a:r>
          <a:endParaRPr lang="en-US" sz="1800" dirty="0">
            <a:solidFill>
              <a:schemeClr val="bg1"/>
            </a:solidFill>
          </a:endParaRPr>
        </a:p>
      </dgm:t>
    </dgm:pt>
    <dgm:pt modelId="{C3DE7B6C-F55B-4276-B14F-3AEA38C749C8}" type="parTrans" cxnId="{9829758A-3F80-487B-9CA8-867C10AFCA60}">
      <dgm:prSet/>
      <dgm:spPr/>
      <dgm:t>
        <a:bodyPr/>
        <a:lstStyle/>
        <a:p>
          <a:endParaRPr lang="en-US">
            <a:solidFill>
              <a:schemeClr val="bg1"/>
            </a:solidFill>
          </a:endParaRPr>
        </a:p>
      </dgm:t>
    </dgm:pt>
    <dgm:pt modelId="{A47F2D0E-10DA-4785-9408-A896D5C7F2D7}" type="sibTrans" cxnId="{9829758A-3F80-487B-9CA8-867C10AFCA60}">
      <dgm:prSet/>
      <dgm:spPr/>
      <dgm:t>
        <a:bodyPr/>
        <a:lstStyle/>
        <a:p>
          <a:endParaRPr lang="en-US">
            <a:solidFill>
              <a:schemeClr val="bg1"/>
            </a:solidFill>
          </a:endParaRPr>
        </a:p>
      </dgm:t>
    </dgm:pt>
    <dgm:pt modelId="{C32591D1-785F-4367-944F-24E4790CF8CA}">
      <dgm:prSet custT="1"/>
      <dgm:spPr/>
      <dgm:t>
        <a:bodyPr/>
        <a:lstStyle/>
        <a:p>
          <a:pPr>
            <a:defRPr b="1"/>
          </a:pPr>
          <a:r>
            <a:rPr lang="en-AU" sz="2400" b="1" dirty="0">
              <a:solidFill>
                <a:schemeClr val="bg1"/>
              </a:solidFill>
            </a:rPr>
            <a:t>Structure-based splitting</a:t>
          </a:r>
          <a:r>
            <a:rPr lang="en-AU" sz="2400" dirty="0">
              <a:solidFill>
                <a:schemeClr val="bg1"/>
              </a:solidFill>
            </a:rPr>
            <a:t> </a:t>
          </a:r>
          <a:endParaRPr lang="en-US" sz="2400" dirty="0">
            <a:solidFill>
              <a:schemeClr val="bg1"/>
            </a:solidFill>
          </a:endParaRPr>
        </a:p>
      </dgm:t>
    </dgm:pt>
    <dgm:pt modelId="{8976EBA2-A15B-466E-9311-DB26A786F1D3}" type="parTrans" cxnId="{10A1ED11-F35E-4E1C-BE82-FA1EA8C0BD62}">
      <dgm:prSet/>
      <dgm:spPr/>
      <dgm:t>
        <a:bodyPr/>
        <a:lstStyle/>
        <a:p>
          <a:endParaRPr lang="en-US">
            <a:solidFill>
              <a:schemeClr val="bg1"/>
            </a:solidFill>
          </a:endParaRPr>
        </a:p>
      </dgm:t>
    </dgm:pt>
    <dgm:pt modelId="{6CDA5FED-659D-4C2E-90D5-466CA0FB01B7}" type="sibTrans" cxnId="{10A1ED11-F35E-4E1C-BE82-FA1EA8C0BD62}">
      <dgm:prSet/>
      <dgm:spPr/>
      <dgm:t>
        <a:bodyPr/>
        <a:lstStyle/>
        <a:p>
          <a:endParaRPr lang="en-US">
            <a:solidFill>
              <a:schemeClr val="bg1"/>
            </a:solidFill>
          </a:endParaRPr>
        </a:p>
      </dgm:t>
    </dgm:pt>
    <dgm:pt modelId="{1ED570FE-788A-4220-B915-E27EF2DBDEAF}">
      <dgm:prSet custT="1"/>
      <dgm:spPr/>
      <dgm:t>
        <a:bodyPr/>
        <a:lstStyle/>
        <a:p>
          <a:r>
            <a:rPr lang="en-AU" sz="1800" dirty="0" err="1">
              <a:solidFill>
                <a:schemeClr val="bg1"/>
              </a:solidFill>
            </a:rPr>
            <a:t>dfgdgdgd</a:t>
          </a:r>
          <a:endParaRPr lang="en-US" sz="1800" dirty="0">
            <a:solidFill>
              <a:schemeClr val="bg1"/>
            </a:solidFill>
          </a:endParaRPr>
        </a:p>
      </dgm:t>
    </dgm:pt>
    <dgm:pt modelId="{8A5B3174-23B1-4C5B-97DD-E3E924BFC263}" type="parTrans" cxnId="{50E23036-623F-4F79-97EE-5AC8B882D517}">
      <dgm:prSet/>
      <dgm:spPr/>
      <dgm:t>
        <a:bodyPr/>
        <a:lstStyle/>
        <a:p>
          <a:endParaRPr lang="en-US">
            <a:solidFill>
              <a:schemeClr val="bg1"/>
            </a:solidFill>
          </a:endParaRPr>
        </a:p>
      </dgm:t>
    </dgm:pt>
    <dgm:pt modelId="{98D0E6D0-130B-459E-B009-97DD9A17CE5D}" type="sibTrans" cxnId="{50E23036-623F-4F79-97EE-5AC8B882D517}">
      <dgm:prSet/>
      <dgm:spPr/>
      <dgm:t>
        <a:bodyPr/>
        <a:lstStyle/>
        <a:p>
          <a:endParaRPr lang="en-US">
            <a:solidFill>
              <a:schemeClr val="bg1"/>
            </a:solidFill>
          </a:endParaRPr>
        </a:p>
      </dgm:t>
    </dgm:pt>
    <dgm:pt modelId="{571B2F64-564E-4BDD-982D-38B9C0B31FEA}">
      <dgm:prSet custT="1"/>
      <dgm:spPr/>
      <dgm:t>
        <a:bodyPr/>
        <a:lstStyle/>
        <a:p>
          <a:pPr>
            <a:defRPr b="1"/>
          </a:pPr>
          <a:r>
            <a:rPr lang="en-AU" sz="2400" b="1" dirty="0">
              <a:solidFill>
                <a:schemeClr val="bg1"/>
              </a:solidFill>
            </a:rPr>
            <a:t>Meaning-based splitting</a:t>
          </a:r>
          <a:r>
            <a:rPr lang="en-AU" sz="2400" dirty="0">
              <a:solidFill>
                <a:schemeClr val="bg1"/>
              </a:solidFill>
            </a:rPr>
            <a:t> (semantic chunking) </a:t>
          </a:r>
          <a:endParaRPr lang="en-US" sz="2400" dirty="0">
            <a:solidFill>
              <a:schemeClr val="bg1"/>
            </a:solidFill>
          </a:endParaRPr>
        </a:p>
      </dgm:t>
    </dgm:pt>
    <dgm:pt modelId="{F8203370-1C03-4AAD-89F8-FFE05A0BD6CA}" type="parTrans" cxnId="{C19FAB38-6E53-4C32-97D2-A4E7F15F0BA5}">
      <dgm:prSet/>
      <dgm:spPr/>
      <dgm:t>
        <a:bodyPr/>
        <a:lstStyle/>
        <a:p>
          <a:endParaRPr lang="en-US">
            <a:solidFill>
              <a:schemeClr val="bg1"/>
            </a:solidFill>
          </a:endParaRPr>
        </a:p>
      </dgm:t>
    </dgm:pt>
    <dgm:pt modelId="{69872D99-27B7-46FF-BF11-079E182BE2B5}" type="sibTrans" cxnId="{C19FAB38-6E53-4C32-97D2-A4E7F15F0BA5}">
      <dgm:prSet/>
      <dgm:spPr/>
      <dgm:t>
        <a:bodyPr/>
        <a:lstStyle/>
        <a:p>
          <a:endParaRPr lang="en-US">
            <a:solidFill>
              <a:schemeClr val="bg1"/>
            </a:solidFill>
          </a:endParaRPr>
        </a:p>
      </dgm:t>
    </dgm:pt>
    <dgm:pt modelId="{3927EE00-72CB-4C5F-A9D3-4C3613FB8893}">
      <dgm:prSet custT="1"/>
      <dgm:spPr/>
      <dgm:t>
        <a:bodyPr/>
        <a:lstStyle/>
        <a:p>
          <a:r>
            <a:rPr lang="en-AU" sz="1800" dirty="0" err="1">
              <a:solidFill>
                <a:schemeClr val="bg1"/>
              </a:solidFill>
            </a:rPr>
            <a:t>dgfdgdg</a:t>
          </a:r>
          <a:endParaRPr lang="en-US" sz="1800" dirty="0">
            <a:solidFill>
              <a:schemeClr val="bg1"/>
            </a:solidFill>
          </a:endParaRPr>
        </a:p>
      </dgm:t>
    </dgm:pt>
    <dgm:pt modelId="{AA59E221-BEFF-4FE2-8DF8-EF5307188CE9}" type="parTrans" cxnId="{6804FBF4-682A-4511-BD30-F690AF6A6030}">
      <dgm:prSet/>
      <dgm:spPr/>
      <dgm:t>
        <a:bodyPr/>
        <a:lstStyle/>
        <a:p>
          <a:endParaRPr lang="en-US">
            <a:solidFill>
              <a:schemeClr val="bg1"/>
            </a:solidFill>
          </a:endParaRPr>
        </a:p>
      </dgm:t>
    </dgm:pt>
    <dgm:pt modelId="{AA32E097-056A-4B96-9F3E-E65CDFB326E4}" type="sibTrans" cxnId="{6804FBF4-682A-4511-BD30-F690AF6A6030}">
      <dgm:prSet/>
      <dgm:spPr/>
      <dgm:t>
        <a:bodyPr/>
        <a:lstStyle/>
        <a:p>
          <a:endParaRPr lang="en-US">
            <a:solidFill>
              <a:schemeClr val="bg1"/>
            </a:solidFill>
          </a:endParaRPr>
        </a:p>
      </dgm:t>
    </dgm:pt>
    <dgm:pt modelId="{E35000CF-BCE9-4882-84AD-CC19FB3D749C}" type="pres">
      <dgm:prSet presAssocID="{FE65A89B-66FB-4301-B1BE-66F23E6F5E99}" presName="root" presStyleCnt="0">
        <dgm:presLayoutVars>
          <dgm:dir/>
          <dgm:resizeHandles val="exact"/>
        </dgm:presLayoutVars>
      </dgm:prSet>
      <dgm:spPr/>
    </dgm:pt>
    <dgm:pt modelId="{88643B00-FA25-4E51-BCCD-81EEC92A1E92}" type="pres">
      <dgm:prSet presAssocID="{03756924-7C91-4D20-BBAB-90467548C9C7}" presName="compNode" presStyleCnt="0"/>
      <dgm:spPr/>
    </dgm:pt>
    <dgm:pt modelId="{FBFE4E4D-9D7E-47BF-AE85-B8078D66B6F8}" type="pres">
      <dgm:prSet presAssocID="{03756924-7C91-4D20-BBAB-90467548C9C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code with solid fill"/>
        </a:ext>
      </dgm:extLst>
    </dgm:pt>
    <dgm:pt modelId="{6E5BBF1C-EC23-4728-9FF5-70948A96E4B9}" type="pres">
      <dgm:prSet presAssocID="{03756924-7C91-4D20-BBAB-90467548C9C7}" presName="iconSpace" presStyleCnt="0"/>
      <dgm:spPr/>
    </dgm:pt>
    <dgm:pt modelId="{A518C307-6CCA-47F1-A89B-04ACD7ED5008}" type="pres">
      <dgm:prSet presAssocID="{03756924-7C91-4D20-BBAB-90467548C9C7}" presName="parTx" presStyleLbl="revTx" presStyleIdx="0" presStyleCnt="6">
        <dgm:presLayoutVars>
          <dgm:chMax val="0"/>
          <dgm:chPref val="0"/>
        </dgm:presLayoutVars>
      </dgm:prSet>
      <dgm:spPr/>
    </dgm:pt>
    <dgm:pt modelId="{29402689-3754-49AA-B75E-78533955EC8E}" type="pres">
      <dgm:prSet presAssocID="{03756924-7C91-4D20-BBAB-90467548C9C7}" presName="txSpace" presStyleCnt="0"/>
      <dgm:spPr/>
    </dgm:pt>
    <dgm:pt modelId="{E1BACBB5-0D00-4570-A3E4-94D012B3410E}" type="pres">
      <dgm:prSet presAssocID="{03756924-7C91-4D20-BBAB-90467548C9C7}" presName="desTx" presStyleLbl="revTx" presStyleIdx="1" presStyleCnt="6">
        <dgm:presLayoutVars/>
      </dgm:prSet>
      <dgm:spPr/>
    </dgm:pt>
    <dgm:pt modelId="{661755A7-3A00-420B-9487-0EDA04D5A055}" type="pres">
      <dgm:prSet presAssocID="{B82936D6-DB27-45CE-9573-80D4654FEA72}" presName="sibTrans" presStyleCnt="0"/>
      <dgm:spPr/>
    </dgm:pt>
    <dgm:pt modelId="{3AE3E9A4-52FF-4CDB-8436-C20077002983}" type="pres">
      <dgm:prSet presAssocID="{C32591D1-785F-4367-944F-24E4790CF8CA}" presName="compNode" presStyleCnt="0"/>
      <dgm:spPr/>
    </dgm:pt>
    <dgm:pt modelId="{A1405FC9-24FF-4A6F-A99E-85421B289F00}" type="pres">
      <dgm:prSet presAssocID="{C32591D1-785F-4367-944F-24E4790CF8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BB9A82A9-DFBC-4533-8CE9-562272F199D9}" type="pres">
      <dgm:prSet presAssocID="{C32591D1-785F-4367-944F-24E4790CF8CA}" presName="iconSpace" presStyleCnt="0"/>
      <dgm:spPr/>
    </dgm:pt>
    <dgm:pt modelId="{AB50A4B7-FB04-40AF-A0D2-1A8DB58FB61F}" type="pres">
      <dgm:prSet presAssocID="{C32591D1-785F-4367-944F-24E4790CF8CA}" presName="parTx" presStyleLbl="revTx" presStyleIdx="2" presStyleCnt="6">
        <dgm:presLayoutVars>
          <dgm:chMax val="0"/>
          <dgm:chPref val="0"/>
        </dgm:presLayoutVars>
      </dgm:prSet>
      <dgm:spPr/>
    </dgm:pt>
    <dgm:pt modelId="{87605DCA-A057-4B8D-91A9-C11CDB5A41C2}" type="pres">
      <dgm:prSet presAssocID="{C32591D1-785F-4367-944F-24E4790CF8CA}" presName="txSpace" presStyleCnt="0"/>
      <dgm:spPr/>
    </dgm:pt>
    <dgm:pt modelId="{ABD42D1F-1E4D-4681-ABF4-B6185C5BFD28}" type="pres">
      <dgm:prSet presAssocID="{C32591D1-785F-4367-944F-24E4790CF8CA}" presName="desTx" presStyleLbl="revTx" presStyleIdx="3" presStyleCnt="6">
        <dgm:presLayoutVars/>
      </dgm:prSet>
      <dgm:spPr/>
    </dgm:pt>
    <dgm:pt modelId="{4A34E5B0-3BEE-4361-8B13-D01D72199E6A}" type="pres">
      <dgm:prSet presAssocID="{6CDA5FED-659D-4C2E-90D5-466CA0FB01B7}" presName="sibTrans" presStyleCnt="0"/>
      <dgm:spPr/>
    </dgm:pt>
    <dgm:pt modelId="{545A8994-9480-4E2E-BF74-294B60FFF9E7}" type="pres">
      <dgm:prSet presAssocID="{571B2F64-564E-4BDD-982D-38B9C0B31FEA}" presName="compNode" presStyleCnt="0"/>
      <dgm:spPr/>
    </dgm:pt>
    <dgm:pt modelId="{1B1371E3-DF55-4D58-A2C8-2603A523C7C1}" type="pres">
      <dgm:prSet presAssocID="{571B2F64-564E-4BDD-982D-38B9C0B31F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F8D5EF54-188A-428C-95AD-9CFAD032A078}" type="pres">
      <dgm:prSet presAssocID="{571B2F64-564E-4BDD-982D-38B9C0B31FEA}" presName="iconSpace" presStyleCnt="0"/>
      <dgm:spPr/>
    </dgm:pt>
    <dgm:pt modelId="{454CC70F-F1B2-49DF-8AF3-94F0D744EEE7}" type="pres">
      <dgm:prSet presAssocID="{571B2F64-564E-4BDD-982D-38B9C0B31FEA}" presName="parTx" presStyleLbl="revTx" presStyleIdx="4" presStyleCnt="6">
        <dgm:presLayoutVars>
          <dgm:chMax val="0"/>
          <dgm:chPref val="0"/>
        </dgm:presLayoutVars>
      </dgm:prSet>
      <dgm:spPr/>
    </dgm:pt>
    <dgm:pt modelId="{51B4F4D1-1D4B-4134-80C4-A01D4ACD2E78}" type="pres">
      <dgm:prSet presAssocID="{571B2F64-564E-4BDD-982D-38B9C0B31FEA}" presName="txSpace" presStyleCnt="0"/>
      <dgm:spPr/>
    </dgm:pt>
    <dgm:pt modelId="{EB253DDD-F10F-4FAE-969D-FC62DFFB099E}" type="pres">
      <dgm:prSet presAssocID="{571B2F64-564E-4BDD-982D-38B9C0B31FEA}" presName="desTx" presStyleLbl="revTx" presStyleIdx="5" presStyleCnt="6">
        <dgm:presLayoutVars/>
      </dgm:prSet>
      <dgm:spPr/>
    </dgm:pt>
  </dgm:ptLst>
  <dgm:cxnLst>
    <dgm:cxn modelId="{10A1ED11-F35E-4E1C-BE82-FA1EA8C0BD62}" srcId="{FE65A89B-66FB-4301-B1BE-66F23E6F5E99}" destId="{C32591D1-785F-4367-944F-24E4790CF8CA}" srcOrd="1" destOrd="0" parTransId="{8976EBA2-A15B-466E-9311-DB26A786F1D3}" sibTransId="{6CDA5FED-659D-4C2E-90D5-466CA0FB01B7}"/>
    <dgm:cxn modelId="{E599E61D-E7B7-410E-9561-A9A0C5935E9E}" type="presOf" srcId="{1F812155-E7AB-4614-BB36-1DD38E7BEF01}" destId="{E1BACBB5-0D00-4570-A3E4-94D012B3410E}" srcOrd="0" destOrd="0" presId="urn:microsoft.com/office/officeart/2018/2/layout/IconLabelDescriptionList"/>
    <dgm:cxn modelId="{BF2DC033-139B-442E-A457-7D2099CDDF82}" type="presOf" srcId="{3927EE00-72CB-4C5F-A9D3-4C3613FB8893}" destId="{EB253DDD-F10F-4FAE-969D-FC62DFFB099E}" srcOrd="0" destOrd="0" presId="urn:microsoft.com/office/officeart/2018/2/layout/IconLabelDescriptionList"/>
    <dgm:cxn modelId="{50E23036-623F-4F79-97EE-5AC8B882D517}" srcId="{C32591D1-785F-4367-944F-24E4790CF8CA}" destId="{1ED570FE-788A-4220-B915-E27EF2DBDEAF}" srcOrd="0" destOrd="0" parTransId="{8A5B3174-23B1-4C5B-97DD-E3E924BFC263}" sibTransId="{98D0E6D0-130B-459E-B009-97DD9A17CE5D}"/>
    <dgm:cxn modelId="{C19FAB38-6E53-4C32-97D2-A4E7F15F0BA5}" srcId="{FE65A89B-66FB-4301-B1BE-66F23E6F5E99}" destId="{571B2F64-564E-4BDD-982D-38B9C0B31FEA}" srcOrd="2" destOrd="0" parTransId="{F8203370-1C03-4AAD-89F8-FFE05A0BD6CA}" sibTransId="{69872D99-27B7-46FF-BF11-079E182BE2B5}"/>
    <dgm:cxn modelId="{09F4524B-143A-402E-806E-A50A43BF105E}" type="presOf" srcId="{1ED570FE-788A-4220-B915-E27EF2DBDEAF}" destId="{ABD42D1F-1E4D-4681-ABF4-B6185C5BFD28}" srcOrd="0" destOrd="0" presId="urn:microsoft.com/office/officeart/2018/2/layout/IconLabelDescriptionList"/>
    <dgm:cxn modelId="{E023A366-E83D-4F39-94DB-0D5F5B7245F8}" srcId="{FE65A89B-66FB-4301-B1BE-66F23E6F5E99}" destId="{03756924-7C91-4D20-BBAB-90467548C9C7}" srcOrd="0" destOrd="0" parTransId="{A6F1C307-5277-4DB3-B056-E77EB817AA82}" sibTransId="{B82936D6-DB27-45CE-9573-80D4654FEA72}"/>
    <dgm:cxn modelId="{91A90576-85B3-47C9-9F61-F65DFE22BB4D}" type="presOf" srcId="{571B2F64-564E-4BDD-982D-38B9C0B31FEA}" destId="{454CC70F-F1B2-49DF-8AF3-94F0D744EEE7}" srcOrd="0" destOrd="0" presId="urn:microsoft.com/office/officeart/2018/2/layout/IconLabelDescriptionList"/>
    <dgm:cxn modelId="{9829758A-3F80-487B-9CA8-867C10AFCA60}" srcId="{03756924-7C91-4D20-BBAB-90467548C9C7}" destId="{1F812155-E7AB-4614-BB36-1DD38E7BEF01}" srcOrd="0" destOrd="0" parTransId="{C3DE7B6C-F55B-4276-B14F-3AEA38C749C8}" sibTransId="{A47F2D0E-10DA-4785-9408-A896D5C7F2D7}"/>
    <dgm:cxn modelId="{8D613F93-6660-4D3F-985C-411DD5590832}" type="presOf" srcId="{C32591D1-785F-4367-944F-24E4790CF8CA}" destId="{AB50A4B7-FB04-40AF-A0D2-1A8DB58FB61F}" srcOrd="0" destOrd="0" presId="urn:microsoft.com/office/officeart/2018/2/layout/IconLabelDescriptionList"/>
    <dgm:cxn modelId="{8DDE05DF-DA23-4F7E-83C7-F9A152AD8596}" type="presOf" srcId="{FE65A89B-66FB-4301-B1BE-66F23E6F5E99}" destId="{E35000CF-BCE9-4882-84AD-CC19FB3D749C}" srcOrd="0" destOrd="0" presId="urn:microsoft.com/office/officeart/2018/2/layout/IconLabelDescriptionList"/>
    <dgm:cxn modelId="{90685DED-D145-4256-BEB4-644AE366D6F7}" type="presOf" srcId="{03756924-7C91-4D20-BBAB-90467548C9C7}" destId="{A518C307-6CCA-47F1-A89B-04ACD7ED5008}" srcOrd="0" destOrd="0" presId="urn:microsoft.com/office/officeart/2018/2/layout/IconLabelDescriptionList"/>
    <dgm:cxn modelId="{6804FBF4-682A-4511-BD30-F690AF6A6030}" srcId="{571B2F64-564E-4BDD-982D-38B9C0B31FEA}" destId="{3927EE00-72CB-4C5F-A9D3-4C3613FB8893}" srcOrd="0" destOrd="0" parTransId="{AA59E221-BEFF-4FE2-8DF8-EF5307188CE9}" sibTransId="{AA32E097-056A-4B96-9F3E-E65CDFB326E4}"/>
    <dgm:cxn modelId="{ED3748DF-FE1E-4E98-828A-EAD5EC2A9DA8}" type="presParOf" srcId="{E35000CF-BCE9-4882-84AD-CC19FB3D749C}" destId="{88643B00-FA25-4E51-BCCD-81EEC92A1E92}" srcOrd="0" destOrd="0" presId="urn:microsoft.com/office/officeart/2018/2/layout/IconLabelDescriptionList"/>
    <dgm:cxn modelId="{245FD3A4-8237-4363-AEC4-5FF7FC6AEC6D}" type="presParOf" srcId="{88643B00-FA25-4E51-BCCD-81EEC92A1E92}" destId="{FBFE4E4D-9D7E-47BF-AE85-B8078D66B6F8}" srcOrd="0" destOrd="0" presId="urn:microsoft.com/office/officeart/2018/2/layout/IconLabelDescriptionList"/>
    <dgm:cxn modelId="{05CF9128-A113-4142-B895-A054FA4A3396}" type="presParOf" srcId="{88643B00-FA25-4E51-BCCD-81EEC92A1E92}" destId="{6E5BBF1C-EC23-4728-9FF5-70948A96E4B9}" srcOrd="1" destOrd="0" presId="urn:microsoft.com/office/officeart/2018/2/layout/IconLabelDescriptionList"/>
    <dgm:cxn modelId="{FB3860BD-136D-402F-B87D-45F217053176}" type="presParOf" srcId="{88643B00-FA25-4E51-BCCD-81EEC92A1E92}" destId="{A518C307-6CCA-47F1-A89B-04ACD7ED5008}" srcOrd="2" destOrd="0" presId="urn:microsoft.com/office/officeart/2018/2/layout/IconLabelDescriptionList"/>
    <dgm:cxn modelId="{6E4DCE71-D5DF-41C5-B570-FDCB987B1EBD}" type="presParOf" srcId="{88643B00-FA25-4E51-BCCD-81EEC92A1E92}" destId="{29402689-3754-49AA-B75E-78533955EC8E}" srcOrd="3" destOrd="0" presId="urn:microsoft.com/office/officeart/2018/2/layout/IconLabelDescriptionList"/>
    <dgm:cxn modelId="{2968499B-FB73-4F66-9B35-63CC07D8B0F5}" type="presParOf" srcId="{88643B00-FA25-4E51-BCCD-81EEC92A1E92}" destId="{E1BACBB5-0D00-4570-A3E4-94D012B3410E}" srcOrd="4" destOrd="0" presId="urn:microsoft.com/office/officeart/2018/2/layout/IconLabelDescriptionList"/>
    <dgm:cxn modelId="{FD9634CA-1C27-435D-9D25-36D48A5BBD80}" type="presParOf" srcId="{E35000CF-BCE9-4882-84AD-CC19FB3D749C}" destId="{661755A7-3A00-420B-9487-0EDA04D5A055}" srcOrd="1" destOrd="0" presId="urn:microsoft.com/office/officeart/2018/2/layout/IconLabelDescriptionList"/>
    <dgm:cxn modelId="{07F13335-6D73-479A-8C03-25F1830D1429}" type="presParOf" srcId="{E35000CF-BCE9-4882-84AD-CC19FB3D749C}" destId="{3AE3E9A4-52FF-4CDB-8436-C20077002983}" srcOrd="2" destOrd="0" presId="urn:microsoft.com/office/officeart/2018/2/layout/IconLabelDescriptionList"/>
    <dgm:cxn modelId="{B5873D1A-254A-43DC-884F-BD061BDB7A99}" type="presParOf" srcId="{3AE3E9A4-52FF-4CDB-8436-C20077002983}" destId="{A1405FC9-24FF-4A6F-A99E-85421B289F00}" srcOrd="0" destOrd="0" presId="urn:microsoft.com/office/officeart/2018/2/layout/IconLabelDescriptionList"/>
    <dgm:cxn modelId="{0931EDF1-62E7-495A-9C0A-B4886B002DDF}" type="presParOf" srcId="{3AE3E9A4-52FF-4CDB-8436-C20077002983}" destId="{BB9A82A9-DFBC-4533-8CE9-562272F199D9}" srcOrd="1" destOrd="0" presId="urn:microsoft.com/office/officeart/2018/2/layout/IconLabelDescriptionList"/>
    <dgm:cxn modelId="{18041C64-0E3E-4B69-8107-BFA48D8A5FE2}" type="presParOf" srcId="{3AE3E9A4-52FF-4CDB-8436-C20077002983}" destId="{AB50A4B7-FB04-40AF-A0D2-1A8DB58FB61F}" srcOrd="2" destOrd="0" presId="urn:microsoft.com/office/officeart/2018/2/layout/IconLabelDescriptionList"/>
    <dgm:cxn modelId="{1EC9DAB2-0560-4040-AF5D-4F21A2B9B0A2}" type="presParOf" srcId="{3AE3E9A4-52FF-4CDB-8436-C20077002983}" destId="{87605DCA-A057-4B8D-91A9-C11CDB5A41C2}" srcOrd="3" destOrd="0" presId="urn:microsoft.com/office/officeart/2018/2/layout/IconLabelDescriptionList"/>
    <dgm:cxn modelId="{D7BE4318-2324-4C91-A792-08CB19544794}" type="presParOf" srcId="{3AE3E9A4-52FF-4CDB-8436-C20077002983}" destId="{ABD42D1F-1E4D-4681-ABF4-B6185C5BFD28}" srcOrd="4" destOrd="0" presId="urn:microsoft.com/office/officeart/2018/2/layout/IconLabelDescriptionList"/>
    <dgm:cxn modelId="{928CD735-25B2-4D42-A7A4-A4B837DB47C6}" type="presParOf" srcId="{E35000CF-BCE9-4882-84AD-CC19FB3D749C}" destId="{4A34E5B0-3BEE-4361-8B13-D01D72199E6A}" srcOrd="3" destOrd="0" presId="urn:microsoft.com/office/officeart/2018/2/layout/IconLabelDescriptionList"/>
    <dgm:cxn modelId="{48BB4114-5219-44DA-A2A8-CB435080E30B}" type="presParOf" srcId="{E35000CF-BCE9-4882-84AD-CC19FB3D749C}" destId="{545A8994-9480-4E2E-BF74-294B60FFF9E7}" srcOrd="4" destOrd="0" presId="urn:microsoft.com/office/officeart/2018/2/layout/IconLabelDescriptionList"/>
    <dgm:cxn modelId="{97BCD05E-047A-4EE6-9701-3242C999717F}" type="presParOf" srcId="{545A8994-9480-4E2E-BF74-294B60FFF9E7}" destId="{1B1371E3-DF55-4D58-A2C8-2603A523C7C1}" srcOrd="0" destOrd="0" presId="urn:microsoft.com/office/officeart/2018/2/layout/IconLabelDescriptionList"/>
    <dgm:cxn modelId="{2419C416-C50B-472F-BA05-EAF1AC1CE0F8}" type="presParOf" srcId="{545A8994-9480-4E2E-BF74-294B60FFF9E7}" destId="{F8D5EF54-188A-428C-95AD-9CFAD032A078}" srcOrd="1" destOrd="0" presId="urn:microsoft.com/office/officeart/2018/2/layout/IconLabelDescriptionList"/>
    <dgm:cxn modelId="{139D1C74-FC62-4BB6-BEE1-78824C41B3F8}" type="presParOf" srcId="{545A8994-9480-4E2E-BF74-294B60FFF9E7}" destId="{454CC70F-F1B2-49DF-8AF3-94F0D744EEE7}" srcOrd="2" destOrd="0" presId="urn:microsoft.com/office/officeart/2018/2/layout/IconLabelDescriptionList"/>
    <dgm:cxn modelId="{89667B93-1FFE-4A84-91E3-3D9F2CD79446}" type="presParOf" srcId="{545A8994-9480-4E2E-BF74-294B60FFF9E7}" destId="{51B4F4D1-1D4B-4134-80C4-A01D4ACD2E78}" srcOrd="3" destOrd="0" presId="urn:microsoft.com/office/officeart/2018/2/layout/IconLabelDescriptionList"/>
    <dgm:cxn modelId="{FCC86F4C-AF05-42F6-8D5D-6878ABEF409B}" type="presParOf" srcId="{545A8994-9480-4E2E-BF74-294B60FFF9E7}" destId="{EB253DDD-F10F-4FAE-969D-FC62DFFB099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65A89B-66FB-4301-B1BE-66F23E6F5E99}"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03756924-7C91-4D20-BBAB-90467548C9C7}">
      <dgm:prSet custT="1"/>
      <dgm:spPr/>
      <dgm:t>
        <a:bodyPr/>
        <a:lstStyle/>
        <a:p>
          <a:pPr>
            <a:defRPr b="1"/>
          </a:pPr>
          <a:r>
            <a:rPr lang="en-AU" sz="2400" b="1" dirty="0">
              <a:solidFill>
                <a:schemeClr val="bg1"/>
              </a:solidFill>
            </a:rPr>
            <a:t>Simple splitting</a:t>
          </a:r>
          <a:r>
            <a:rPr lang="en-AU" sz="2400" dirty="0">
              <a:solidFill>
                <a:schemeClr val="bg1"/>
              </a:solidFill>
            </a:rPr>
            <a:t> </a:t>
          </a:r>
          <a:endParaRPr lang="en-US" sz="2400" dirty="0">
            <a:solidFill>
              <a:schemeClr val="bg1"/>
            </a:solidFill>
          </a:endParaRPr>
        </a:p>
      </dgm:t>
    </dgm:pt>
    <dgm:pt modelId="{A6F1C307-5277-4DB3-B056-E77EB817AA82}" type="parTrans" cxnId="{E023A366-E83D-4F39-94DB-0D5F5B7245F8}">
      <dgm:prSet/>
      <dgm:spPr/>
      <dgm:t>
        <a:bodyPr/>
        <a:lstStyle/>
        <a:p>
          <a:endParaRPr lang="en-US">
            <a:solidFill>
              <a:schemeClr val="bg1"/>
            </a:solidFill>
          </a:endParaRPr>
        </a:p>
      </dgm:t>
    </dgm:pt>
    <dgm:pt modelId="{B82936D6-DB27-45CE-9573-80D4654FEA72}" type="sibTrans" cxnId="{E023A366-E83D-4F39-94DB-0D5F5B7245F8}">
      <dgm:prSet/>
      <dgm:spPr/>
      <dgm:t>
        <a:bodyPr/>
        <a:lstStyle/>
        <a:p>
          <a:endParaRPr lang="en-US">
            <a:solidFill>
              <a:schemeClr val="bg1"/>
            </a:solidFill>
          </a:endParaRPr>
        </a:p>
      </dgm:t>
    </dgm:pt>
    <dgm:pt modelId="{1F812155-E7AB-4614-BB36-1DD38E7BEF01}">
      <dgm:prSet custT="1"/>
      <dgm:spPr/>
      <dgm:t>
        <a:bodyPr/>
        <a:lstStyle/>
        <a:p>
          <a:r>
            <a:rPr lang="en-AU" sz="1800" dirty="0" err="1">
              <a:solidFill>
                <a:schemeClr val="bg1"/>
              </a:solidFill>
            </a:rPr>
            <a:t>dgfgdg</a:t>
          </a:r>
          <a:endParaRPr lang="en-US" sz="1800" dirty="0">
            <a:solidFill>
              <a:schemeClr val="bg1"/>
            </a:solidFill>
          </a:endParaRPr>
        </a:p>
      </dgm:t>
    </dgm:pt>
    <dgm:pt modelId="{C3DE7B6C-F55B-4276-B14F-3AEA38C749C8}" type="parTrans" cxnId="{9829758A-3F80-487B-9CA8-867C10AFCA60}">
      <dgm:prSet/>
      <dgm:spPr/>
      <dgm:t>
        <a:bodyPr/>
        <a:lstStyle/>
        <a:p>
          <a:endParaRPr lang="en-US">
            <a:solidFill>
              <a:schemeClr val="bg1"/>
            </a:solidFill>
          </a:endParaRPr>
        </a:p>
      </dgm:t>
    </dgm:pt>
    <dgm:pt modelId="{A47F2D0E-10DA-4785-9408-A896D5C7F2D7}" type="sibTrans" cxnId="{9829758A-3F80-487B-9CA8-867C10AFCA60}">
      <dgm:prSet/>
      <dgm:spPr/>
      <dgm:t>
        <a:bodyPr/>
        <a:lstStyle/>
        <a:p>
          <a:endParaRPr lang="en-US">
            <a:solidFill>
              <a:schemeClr val="bg1"/>
            </a:solidFill>
          </a:endParaRPr>
        </a:p>
      </dgm:t>
    </dgm:pt>
    <dgm:pt modelId="{C32591D1-785F-4367-944F-24E4790CF8CA}">
      <dgm:prSet custT="1"/>
      <dgm:spPr/>
      <dgm:t>
        <a:bodyPr/>
        <a:lstStyle/>
        <a:p>
          <a:pPr>
            <a:defRPr b="1"/>
          </a:pPr>
          <a:r>
            <a:rPr lang="en-AU" sz="2400" b="1" dirty="0">
              <a:solidFill>
                <a:schemeClr val="bg1"/>
              </a:solidFill>
            </a:rPr>
            <a:t>Structure-based splitting</a:t>
          </a:r>
          <a:r>
            <a:rPr lang="en-AU" sz="2400" dirty="0">
              <a:solidFill>
                <a:schemeClr val="bg1"/>
              </a:solidFill>
            </a:rPr>
            <a:t> </a:t>
          </a:r>
          <a:endParaRPr lang="en-US" sz="2400" dirty="0">
            <a:solidFill>
              <a:schemeClr val="bg1"/>
            </a:solidFill>
          </a:endParaRPr>
        </a:p>
      </dgm:t>
    </dgm:pt>
    <dgm:pt modelId="{8976EBA2-A15B-466E-9311-DB26A786F1D3}" type="parTrans" cxnId="{10A1ED11-F35E-4E1C-BE82-FA1EA8C0BD62}">
      <dgm:prSet/>
      <dgm:spPr/>
      <dgm:t>
        <a:bodyPr/>
        <a:lstStyle/>
        <a:p>
          <a:endParaRPr lang="en-US">
            <a:solidFill>
              <a:schemeClr val="bg1"/>
            </a:solidFill>
          </a:endParaRPr>
        </a:p>
      </dgm:t>
    </dgm:pt>
    <dgm:pt modelId="{6CDA5FED-659D-4C2E-90D5-466CA0FB01B7}" type="sibTrans" cxnId="{10A1ED11-F35E-4E1C-BE82-FA1EA8C0BD62}">
      <dgm:prSet/>
      <dgm:spPr/>
      <dgm:t>
        <a:bodyPr/>
        <a:lstStyle/>
        <a:p>
          <a:endParaRPr lang="en-US">
            <a:solidFill>
              <a:schemeClr val="bg1"/>
            </a:solidFill>
          </a:endParaRPr>
        </a:p>
      </dgm:t>
    </dgm:pt>
    <dgm:pt modelId="{1ED570FE-788A-4220-B915-E27EF2DBDEAF}">
      <dgm:prSet custT="1"/>
      <dgm:spPr/>
      <dgm:t>
        <a:bodyPr/>
        <a:lstStyle/>
        <a:p>
          <a:r>
            <a:rPr lang="en-AU" sz="1800" dirty="0" err="1">
              <a:solidFill>
                <a:schemeClr val="bg1"/>
              </a:solidFill>
            </a:rPr>
            <a:t>dfgdgdgd</a:t>
          </a:r>
          <a:endParaRPr lang="en-US" sz="1800" dirty="0">
            <a:solidFill>
              <a:schemeClr val="bg1"/>
            </a:solidFill>
          </a:endParaRPr>
        </a:p>
      </dgm:t>
    </dgm:pt>
    <dgm:pt modelId="{8A5B3174-23B1-4C5B-97DD-E3E924BFC263}" type="parTrans" cxnId="{50E23036-623F-4F79-97EE-5AC8B882D517}">
      <dgm:prSet/>
      <dgm:spPr/>
      <dgm:t>
        <a:bodyPr/>
        <a:lstStyle/>
        <a:p>
          <a:endParaRPr lang="en-US">
            <a:solidFill>
              <a:schemeClr val="bg1"/>
            </a:solidFill>
          </a:endParaRPr>
        </a:p>
      </dgm:t>
    </dgm:pt>
    <dgm:pt modelId="{98D0E6D0-130B-459E-B009-97DD9A17CE5D}" type="sibTrans" cxnId="{50E23036-623F-4F79-97EE-5AC8B882D517}">
      <dgm:prSet/>
      <dgm:spPr/>
      <dgm:t>
        <a:bodyPr/>
        <a:lstStyle/>
        <a:p>
          <a:endParaRPr lang="en-US">
            <a:solidFill>
              <a:schemeClr val="bg1"/>
            </a:solidFill>
          </a:endParaRPr>
        </a:p>
      </dgm:t>
    </dgm:pt>
    <dgm:pt modelId="{571B2F64-564E-4BDD-982D-38B9C0B31FEA}">
      <dgm:prSet custT="1"/>
      <dgm:spPr/>
      <dgm:t>
        <a:bodyPr/>
        <a:lstStyle/>
        <a:p>
          <a:pPr>
            <a:defRPr b="1"/>
          </a:pPr>
          <a:r>
            <a:rPr lang="en-AU" sz="2400" b="1" dirty="0">
              <a:solidFill>
                <a:schemeClr val="bg1"/>
              </a:solidFill>
            </a:rPr>
            <a:t>Meaning-based splitting</a:t>
          </a:r>
          <a:r>
            <a:rPr lang="en-AU" sz="2400" dirty="0">
              <a:solidFill>
                <a:schemeClr val="bg1"/>
              </a:solidFill>
            </a:rPr>
            <a:t> (semantic chunking) </a:t>
          </a:r>
          <a:endParaRPr lang="en-US" sz="2400" dirty="0">
            <a:solidFill>
              <a:schemeClr val="bg1"/>
            </a:solidFill>
          </a:endParaRPr>
        </a:p>
      </dgm:t>
    </dgm:pt>
    <dgm:pt modelId="{F8203370-1C03-4AAD-89F8-FFE05A0BD6CA}" type="parTrans" cxnId="{C19FAB38-6E53-4C32-97D2-A4E7F15F0BA5}">
      <dgm:prSet/>
      <dgm:spPr/>
      <dgm:t>
        <a:bodyPr/>
        <a:lstStyle/>
        <a:p>
          <a:endParaRPr lang="en-US">
            <a:solidFill>
              <a:schemeClr val="bg1"/>
            </a:solidFill>
          </a:endParaRPr>
        </a:p>
      </dgm:t>
    </dgm:pt>
    <dgm:pt modelId="{69872D99-27B7-46FF-BF11-079E182BE2B5}" type="sibTrans" cxnId="{C19FAB38-6E53-4C32-97D2-A4E7F15F0BA5}">
      <dgm:prSet/>
      <dgm:spPr/>
      <dgm:t>
        <a:bodyPr/>
        <a:lstStyle/>
        <a:p>
          <a:endParaRPr lang="en-US">
            <a:solidFill>
              <a:schemeClr val="bg1"/>
            </a:solidFill>
          </a:endParaRPr>
        </a:p>
      </dgm:t>
    </dgm:pt>
    <dgm:pt modelId="{3927EE00-72CB-4C5F-A9D3-4C3613FB8893}">
      <dgm:prSet custT="1"/>
      <dgm:spPr/>
      <dgm:t>
        <a:bodyPr/>
        <a:lstStyle/>
        <a:p>
          <a:r>
            <a:rPr lang="en-AU" sz="1800" dirty="0" err="1">
              <a:solidFill>
                <a:schemeClr val="bg1"/>
              </a:solidFill>
            </a:rPr>
            <a:t>dgfdgdg</a:t>
          </a:r>
          <a:endParaRPr lang="en-US" sz="1800" dirty="0">
            <a:solidFill>
              <a:schemeClr val="bg1"/>
            </a:solidFill>
          </a:endParaRPr>
        </a:p>
      </dgm:t>
    </dgm:pt>
    <dgm:pt modelId="{AA59E221-BEFF-4FE2-8DF8-EF5307188CE9}" type="parTrans" cxnId="{6804FBF4-682A-4511-BD30-F690AF6A6030}">
      <dgm:prSet/>
      <dgm:spPr/>
      <dgm:t>
        <a:bodyPr/>
        <a:lstStyle/>
        <a:p>
          <a:endParaRPr lang="en-US">
            <a:solidFill>
              <a:schemeClr val="bg1"/>
            </a:solidFill>
          </a:endParaRPr>
        </a:p>
      </dgm:t>
    </dgm:pt>
    <dgm:pt modelId="{AA32E097-056A-4B96-9F3E-E65CDFB326E4}" type="sibTrans" cxnId="{6804FBF4-682A-4511-BD30-F690AF6A6030}">
      <dgm:prSet/>
      <dgm:spPr/>
      <dgm:t>
        <a:bodyPr/>
        <a:lstStyle/>
        <a:p>
          <a:endParaRPr lang="en-US">
            <a:solidFill>
              <a:schemeClr val="bg1"/>
            </a:solidFill>
          </a:endParaRPr>
        </a:p>
      </dgm:t>
    </dgm:pt>
    <dgm:pt modelId="{E35000CF-BCE9-4882-84AD-CC19FB3D749C}" type="pres">
      <dgm:prSet presAssocID="{FE65A89B-66FB-4301-B1BE-66F23E6F5E99}" presName="root" presStyleCnt="0">
        <dgm:presLayoutVars>
          <dgm:dir/>
          <dgm:resizeHandles val="exact"/>
        </dgm:presLayoutVars>
      </dgm:prSet>
      <dgm:spPr/>
    </dgm:pt>
    <dgm:pt modelId="{88643B00-FA25-4E51-BCCD-81EEC92A1E92}" type="pres">
      <dgm:prSet presAssocID="{03756924-7C91-4D20-BBAB-90467548C9C7}" presName="compNode" presStyleCnt="0"/>
      <dgm:spPr/>
    </dgm:pt>
    <dgm:pt modelId="{FBFE4E4D-9D7E-47BF-AE85-B8078D66B6F8}" type="pres">
      <dgm:prSet presAssocID="{03756924-7C91-4D20-BBAB-90467548C9C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code with solid fill"/>
        </a:ext>
      </dgm:extLst>
    </dgm:pt>
    <dgm:pt modelId="{6E5BBF1C-EC23-4728-9FF5-70948A96E4B9}" type="pres">
      <dgm:prSet presAssocID="{03756924-7C91-4D20-BBAB-90467548C9C7}" presName="iconSpace" presStyleCnt="0"/>
      <dgm:spPr/>
    </dgm:pt>
    <dgm:pt modelId="{A518C307-6CCA-47F1-A89B-04ACD7ED5008}" type="pres">
      <dgm:prSet presAssocID="{03756924-7C91-4D20-BBAB-90467548C9C7}" presName="parTx" presStyleLbl="revTx" presStyleIdx="0" presStyleCnt="6">
        <dgm:presLayoutVars>
          <dgm:chMax val="0"/>
          <dgm:chPref val="0"/>
        </dgm:presLayoutVars>
      </dgm:prSet>
      <dgm:spPr/>
    </dgm:pt>
    <dgm:pt modelId="{29402689-3754-49AA-B75E-78533955EC8E}" type="pres">
      <dgm:prSet presAssocID="{03756924-7C91-4D20-BBAB-90467548C9C7}" presName="txSpace" presStyleCnt="0"/>
      <dgm:spPr/>
    </dgm:pt>
    <dgm:pt modelId="{E1BACBB5-0D00-4570-A3E4-94D012B3410E}" type="pres">
      <dgm:prSet presAssocID="{03756924-7C91-4D20-BBAB-90467548C9C7}" presName="desTx" presStyleLbl="revTx" presStyleIdx="1" presStyleCnt="6">
        <dgm:presLayoutVars/>
      </dgm:prSet>
      <dgm:spPr/>
    </dgm:pt>
    <dgm:pt modelId="{661755A7-3A00-420B-9487-0EDA04D5A055}" type="pres">
      <dgm:prSet presAssocID="{B82936D6-DB27-45CE-9573-80D4654FEA72}" presName="sibTrans" presStyleCnt="0"/>
      <dgm:spPr/>
    </dgm:pt>
    <dgm:pt modelId="{3AE3E9A4-52FF-4CDB-8436-C20077002983}" type="pres">
      <dgm:prSet presAssocID="{C32591D1-785F-4367-944F-24E4790CF8CA}" presName="compNode" presStyleCnt="0"/>
      <dgm:spPr/>
    </dgm:pt>
    <dgm:pt modelId="{A1405FC9-24FF-4A6F-A99E-85421B289F00}" type="pres">
      <dgm:prSet presAssocID="{C32591D1-785F-4367-944F-24E4790CF8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BB9A82A9-DFBC-4533-8CE9-562272F199D9}" type="pres">
      <dgm:prSet presAssocID="{C32591D1-785F-4367-944F-24E4790CF8CA}" presName="iconSpace" presStyleCnt="0"/>
      <dgm:spPr/>
    </dgm:pt>
    <dgm:pt modelId="{AB50A4B7-FB04-40AF-A0D2-1A8DB58FB61F}" type="pres">
      <dgm:prSet presAssocID="{C32591D1-785F-4367-944F-24E4790CF8CA}" presName="parTx" presStyleLbl="revTx" presStyleIdx="2" presStyleCnt="6">
        <dgm:presLayoutVars>
          <dgm:chMax val="0"/>
          <dgm:chPref val="0"/>
        </dgm:presLayoutVars>
      </dgm:prSet>
      <dgm:spPr/>
    </dgm:pt>
    <dgm:pt modelId="{87605DCA-A057-4B8D-91A9-C11CDB5A41C2}" type="pres">
      <dgm:prSet presAssocID="{C32591D1-785F-4367-944F-24E4790CF8CA}" presName="txSpace" presStyleCnt="0"/>
      <dgm:spPr/>
    </dgm:pt>
    <dgm:pt modelId="{ABD42D1F-1E4D-4681-ABF4-B6185C5BFD28}" type="pres">
      <dgm:prSet presAssocID="{C32591D1-785F-4367-944F-24E4790CF8CA}" presName="desTx" presStyleLbl="revTx" presStyleIdx="3" presStyleCnt="6">
        <dgm:presLayoutVars/>
      </dgm:prSet>
      <dgm:spPr/>
    </dgm:pt>
    <dgm:pt modelId="{4A34E5B0-3BEE-4361-8B13-D01D72199E6A}" type="pres">
      <dgm:prSet presAssocID="{6CDA5FED-659D-4C2E-90D5-466CA0FB01B7}" presName="sibTrans" presStyleCnt="0"/>
      <dgm:spPr/>
    </dgm:pt>
    <dgm:pt modelId="{545A8994-9480-4E2E-BF74-294B60FFF9E7}" type="pres">
      <dgm:prSet presAssocID="{571B2F64-564E-4BDD-982D-38B9C0B31FEA}" presName="compNode" presStyleCnt="0"/>
      <dgm:spPr/>
    </dgm:pt>
    <dgm:pt modelId="{1B1371E3-DF55-4D58-A2C8-2603A523C7C1}" type="pres">
      <dgm:prSet presAssocID="{571B2F64-564E-4BDD-982D-38B9C0B31F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F8D5EF54-188A-428C-95AD-9CFAD032A078}" type="pres">
      <dgm:prSet presAssocID="{571B2F64-564E-4BDD-982D-38B9C0B31FEA}" presName="iconSpace" presStyleCnt="0"/>
      <dgm:spPr/>
    </dgm:pt>
    <dgm:pt modelId="{454CC70F-F1B2-49DF-8AF3-94F0D744EEE7}" type="pres">
      <dgm:prSet presAssocID="{571B2F64-564E-4BDD-982D-38B9C0B31FEA}" presName="parTx" presStyleLbl="revTx" presStyleIdx="4" presStyleCnt="6">
        <dgm:presLayoutVars>
          <dgm:chMax val="0"/>
          <dgm:chPref val="0"/>
        </dgm:presLayoutVars>
      </dgm:prSet>
      <dgm:spPr/>
    </dgm:pt>
    <dgm:pt modelId="{51B4F4D1-1D4B-4134-80C4-A01D4ACD2E78}" type="pres">
      <dgm:prSet presAssocID="{571B2F64-564E-4BDD-982D-38B9C0B31FEA}" presName="txSpace" presStyleCnt="0"/>
      <dgm:spPr/>
    </dgm:pt>
    <dgm:pt modelId="{EB253DDD-F10F-4FAE-969D-FC62DFFB099E}" type="pres">
      <dgm:prSet presAssocID="{571B2F64-564E-4BDD-982D-38B9C0B31FEA}" presName="desTx" presStyleLbl="revTx" presStyleIdx="5" presStyleCnt="6">
        <dgm:presLayoutVars/>
      </dgm:prSet>
      <dgm:spPr/>
    </dgm:pt>
  </dgm:ptLst>
  <dgm:cxnLst>
    <dgm:cxn modelId="{10A1ED11-F35E-4E1C-BE82-FA1EA8C0BD62}" srcId="{FE65A89B-66FB-4301-B1BE-66F23E6F5E99}" destId="{C32591D1-785F-4367-944F-24E4790CF8CA}" srcOrd="1" destOrd="0" parTransId="{8976EBA2-A15B-466E-9311-DB26A786F1D3}" sibTransId="{6CDA5FED-659D-4C2E-90D5-466CA0FB01B7}"/>
    <dgm:cxn modelId="{E599E61D-E7B7-410E-9561-A9A0C5935E9E}" type="presOf" srcId="{1F812155-E7AB-4614-BB36-1DD38E7BEF01}" destId="{E1BACBB5-0D00-4570-A3E4-94D012B3410E}" srcOrd="0" destOrd="0" presId="urn:microsoft.com/office/officeart/2018/2/layout/IconLabelDescriptionList"/>
    <dgm:cxn modelId="{BF2DC033-139B-442E-A457-7D2099CDDF82}" type="presOf" srcId="{3927EE00-72CB-4C5F-A9D3-4C3613FB8893}" destId="{EB253DDD-F10F-4FAE-969D-FC62DFFB099E}" srcOrd="0" destOrd="0" presId="urn:microsoft.com/office/officeart/2018/2/layout/IconLabelDescriptionList"/>
    <dgm:cxn modelId="{50E23036-623F-4F79-97EE-5AC8B882D517}" srcId="{C32591D1-785F-4367-944F-24E4790CF8CA}" destId="{1ED570FE-788A-4220-B915-E27EF2DBDEAF}" srcOrd="0" destOrd="0" parTransId="{8A5B3174-23B1-4C5B-97DD-E3E924BFC263}" sibTransId="{98D0E6D0-130B-459E-B009-97DD9A17CE5D}"/>
    <dgm:cxn modelId="{C19FAB38-6E53-4C32-97D2-A4E7F15F0BA5}" srcId="{FE65A89B-66FB-4301-B1BE-66F23E6F5E99}" destId="{571B2F64-564E-4BDD-982D-38B9C0B31FEA}" srcOrd="2" destOrd="0" parTransId="{F8203370-1C03-4AAD-89F8-FFE05A0BD6CA}" sibTransId="{69872D99-27B7-46FF-BF11-079E182BE2B5}"/>
    <dgm:cxn modelId="{09F4524B-143A-402E-806E-A50A43BF105E}" type="presOf" srcId="{1ED570FE-788A-4220-B915-E27EF2DBDEAF}" destId="{ABD42D1F-1E4D-4681-ABF4-B6185C5BFD28}" srcOrd="0" destOrd="0" presId="urn:microsoft.com/office/officeart/2018/2/layout/IconLabelDescriptionList"/>
    <dgm:cxn modelId="{E023A366-E83D-4F39-94DB-0D5F5B7245F8}" srcId="{FE65A89B-66FB-4301-B1BE-66F23E6F5E99}" destId="{03756924-7C91-4D20-BBAB-90467548C9C7}" srcOrd="0" destOrd="0" parTransId="{A6F1C307-5277-4DB3-B056-E77EB817AA82}" sibTransId="{B82936D6-DB27-45CE-9573-80D4654FEA72}"/>
    <dgm:cxn modelId="{91A90576-85B3-47C9-9F61-F65DFE22BB4D}" type="presOf" srcId="{571B2F64-564E-4BDD-982D-38B9C0B31FEA}" destId="{454CC70F-F1B2-49DF-8AF3-94F0D744EEE7}" srcOrd="0" destOrd="0" presId="urn:microsoft.com/office/officeart/2018/2/layout/IconLabelDescriptionList"/>
    <dgm:cxn modelId="{9829758A-3F80-487B-9CA8-867C10AFCA60}" srcId="{03756924-7C91-4D20-BBAB-90467548C9C7}" destId="{1F812155-E7AB-4614-BB36-1DD38E7BEF01}" srcOrd="0" destOrd="0" parTransId="{C3DE7B6C-F55B-4276-B14F-3AEA38C749C8}" sibTransId="{A47F2D0E-10DA-4785-9408-A896D5C7F2D7}"/>
    <dgm:cxn modelId="{8D613F93-6660-4D3F-985C-411DD5590832}" type="presOf" srcId="{C32591D1-785F-4367-944F-24E4790CF8CA}" destId="{AB50A4B7-FB04-40AF-A0D2-1A8DB58FB61F}" srcOrd="0" destOrd="0" presId="urn:microsoft.com/office/officeart/2018/2/layout/IconLabelDescriptionList"/>
    <dgm:cxn modelId="{8DDE05DF-DA23-4F7E-83C7-F9A152AD8596}" type="presOf" srcId="{FE65A89B-66FB-4301-B1BE-66F23E6F5E99}" destId="{E35000CF-BCE9-4882-84AD-CC19FB3D749C}" srcOrd="0" destOrd="0" presId="urn:microsoft.com/office/officeart/2018/2/layout/IconLabelDescriptionList"/>
    <dgm:cxn modelId="{90685DED-D145-4256-BEB4-644AE366D6F7}" type="presOf" srcId="{03756924-7C91-4D20-BBAB-90467548C9C7}" destId="{A518C307-6CCA-47F1-A89B-04ACD7ED5008}" srcOrd="0" destOrd="0" presId="urn:microsoft.com/office/officeart/2018/2/layout/IconLabelDescriptionList"/>
    <dgm:cxn modelId="{6804FBF4-682A-4511-BD30-F690AF6A6030}" srcId="{571B2F64-564E-4BDD-982D-38B9C0B31FEA}" destId="{3927EE00-72CB-4C5F-A9D3-4C3613FB8893}" srcOrd="0" destOrd="0" parTransId="{AA59E221-BEFF-4FE2-8DF8-EF5307188CE9}" sibTransId="{AA32E097-056A-4B96-9F3E-E65CDFB326E4}"/>
    <dgm:cxn modelId="{ED3748DF-FE1E-4E98-828A-EAD5EC2A9DA8}" type="presParOf" srcId="{E35000CF-BCE9-4882-84AD-CC19FB3D749C}" destId="{88643B00-FA25-4E51-BCCD-81EEC92A1E92}" srcOrd="0" destOrd="0" presId="urn:microsoft.com/office/officeart/2018/2/layout/IconLabelDescriptionList"/>
    <dgm:cxn modelId="{245FD3A4-8237-4363-AEC4-5FF7FC6AEC6D}" type="presParOf" srcId="{88643B00-FA25-4E51-BCCD-81EEC92A1E92}" destId="{FBFE4E4D-9D7E-47BF-AE85-B8078D66B6F8}" srcOrd="0" destOrd="0" presId="urn:microsoft.com/office/officeart/2018/2/layout/IconLabelDescriptionList"/>
    <dgm:cxn modelId="{05CF9128-A113-4142-B895-A054FA4A3396}" type="presParOf" srcId="{88643B00-FA25-4E51-BCCD-81EEC92A1E92}" destId="{6E5BBF1C-EC23-4728-9FF5-70948A96E4B9}" srcOrd="1" destOrd="0" presId="urn:microsoft.com/office/officeart/2018/2/layout/IconLabelDescriptionList"/>
    <dgm:cxn modelId="{FB3860BD-136D-402F-B87D-45F217053176}" type="presParOf" srcId="{88643B00-FA25-4E51-BCCD-81EEC92A1E92}" destId="{A518C307-6CCA-47F1-A89B-04ACD7ED5008}" srcOrd="2" destOrd="0" presId="urn:microsoft.com/office/officeart/2018/2/layout/IconLabelDescriptionList"/>
    <dgm:cxn modelId="{6E4DCE71-D5DF-41C5-B570-FDCB987B1EBD}" type="presParOf" srcId="{88643B00-FA25-4E51-BCCD-81EEC92A1E92}" destId="{29402689-3754-49AA-B75E-78533955EC8E}" srcOrd="3" destOrd="0" presId="urn:microsoft.com/office/officeart/2018/2/layout/IconLabelDescriptionList"/>
    <dgm:cxn modelId="{2968499B-FB73-4F66-9B35-63CC07D8B0F5}" type="presParOf" srcId="{88643B00-FA25-4E51-BCCD-81EEC92A1E92}" destId="{E1BACBB5-0D00-4570-A3E4-94D012B3410E}" srcOrd="4" destOrd="0" presId="urn:microsoft.com/office/officeart/2018/2/layout/IconLabelDescriptionList"/>
    <dgm:cxn modelId="{FD9634CA-1C27-435D-9D25-36D48A5BBD80}" type="presParOf" srcId="{E35000CF-BCE9-4882-84AD-CC19FB3D749C}" destId="{661755A7-3A00-420B-9487-0EDA04D5A055}" srcOrd="1" destOrd="0" presId="urn:microsoft.com/office/officeart/2018/2/layout/IconLabelDescriptionList"/>
    <dgm:cxn modelId="{07F13335-6D73-479A-8C03-25F1830D1429}" type="presParOf" srcId="{E35000CF-BCE9-4882-84AD-CC19FB3D749C}" destId="{3AE3E9A4-52FF-4CDB-8436-C20077002983}" srcOrd="2" destOrd="0" presId="urn:microsoft.com/office/officeart/2018/2/layout/IconLabelDescriptionList"/>
    <dgm:cxn modelId="{B5873D1A-254A-43DC-884F-BD061BDB7A99}" type="presParOf" srcId="{3AE3E9A4-52FF-4CDB-8436-C20077002983}" destId="{A1405FC9-24FF-4A6F-A99E-85421B289F00}" srcOrd="0" destOrd="0" presId="urn:microsoft.com/office/officeart/2018/2/layout/IconLabelDescriptionList"/>
    <dgm:cxn modelId="{0931EDF1-62E7-495A-9C0A-B4886B002DDF}" type="presParOf" srcId="{3AE3E9A4-52FF-4CDB-8436-C20077002983}" destId="{BB9A82A9-DFBC-4533-8CE9-562272F199D9}" srcOrd="1" destOrd="0" presId="urn:microsoft.com/office/officeart/2018/2/layout/IconLabelDescriptionList"/>
    <dgm:cxn modelId="{18041C64-0E3E-4B69-8107-BFA48D8A5FE2}" type="presParOf" srcId="{3AE3E9A4-52FF-4CDB-8436-C20077002983}" destId="{AB50A4B7-FB04-40AF-A0D2-1A8DB58FB61F}" srcOrd="2" destOrd="0" presId="urn:microsoft.com/office/officeart/2018/2/layout/IconLabelDescriptionList"/>
    <dgm:cxn modelId="{1EC9DAB2-0560-4040-AF5D-4F21A2B9B0A2}" type="presParOf" srcId="{3AE3E9A4-52FF-4CDB-8436-C20077002983}" destId="{87605DCA-A057-4B8D-91A9-C11CDB5A41C2}" srcOrd="3" destOrd="0" presId="urn:microsoft.com/office/officeart/2018/2/layout/IconLabelDescriptionList"/>
    <dgm:cxn modelId="{D7BE4318-2324-4C91-A792-08CB19544794}" type="presParOf" srcId="{3AE3E9A4-52FF-4CDB-8436-C20077002983}" destId="{ABD42D1F-1E4D-4681-ABF4-B6185C5BFD28}" srcOrd="4" destOrd="0" presId="urn:microsoft.com/office/officeart/2018/2/layout/IconLabelDescriptionList"/>
    <dgm:cxn modelId="{928CD735-25B2-4D42-A7A4-A4B837DB47C6}" type="presParOf" srcId="{E35000CF-BCE9-4882-84AD-CC19FB3D749C}" destId="{4A34E5B0-3BEE-4361-8B13-D01D72199E6A}" srcOrd="3" destOrd="0" presId="urn:microsoft.com/office/officeart/2018/2/layout/IconLabelDescriptionList"/>
    <dgm:cxn modelId="{48BB4114-5219-44DA-A2A8-CB435080E30B}" type="presParOf" srcId="{E35000CF-BCE9-4882-84AD-CC19FB3D749C}" destId="{545A8994-9480-4E2E-BF74-294B60FFF9E7}" srcOrd="4" destOrd="0" presId="urn:microsoft.com/office/officeart/2018/2/layout/IconLabelDescriptionList"/>
    <dgm:cxn modelId="{97BCD05E-047A-4EE6-9701-3242C999717F}" type="presParOf" srcId="{545A8994-9480-4E2E-BF74-294B60FFF9E7}" destId="{1B1371E3-DF55-4D58-A2C8-2603A523C7C1}" srcOrd="0" destOrd="0" presId="urn:microsoft.com/office/officeart/2018/2/layout/IconLabelDescriptionList"/>
    <dgm:cxn modelId="{2419C416-C50B-472F-BA05-EAF1AC1CE0F8}" type="presParOf" srcId="{545A8994-9480-4E2E-BF74-294B60FFF9E7}" destId="{F8D5EF54-188A-428C-95AD-9CFAD032A078}" srcOrd="1" destOrd="0" presId="urn:microsoft.com/office/officeart/2018/2/layout/IconLabelDescriptionList"/>
    <dgm:cxn modelId="{139D1C74-FC62-4BB6-BEE1-78824C41B3F8}" type="presParOf" srcId="{545A8994-9480-4E2E-BF74-294B60FFF9E7}" destId="{454CC70F-F1B2-49DF-8AF3-94F0D744EEE7}" srcOrd="2" destOrd="0" presId="urn:microsoft.com/office/officeart/2018/2/layout/IconLabelDescriptionList"/>
    <dgm:cxn modelId="{89667B93-1FFE-4A84-91E3-3D9F2CD79446}" type="presParOf" srcId="{545A8994-9480-4E2E-BF74-294B60FFF9E7}" destId="{51B4F4D1-1D4B-4134-80C4-A01D4ACD2E78}" srcOrd="3" destOrd="0" presId="urn:microsoft.com/office/officeart/2018/2/layout/IconLabelDescriptionList"/>
    <dgm:cxn modelId="{FCC86F4C-AF05-42F6-8D5D-6878ABEF409B}" type="presParOf" srcId="{545A8994-9480-4E2E-BF74-294B60FFF9E7}" destId="{EB253DDD-F10F-4FAE-969D-FC62DFFB099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65A89B-66FB-4301-B1BE-66F23E6F5E99}"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03756924-7C91-4D20-BBAB-90467548C9C7}">
      <dgm:prSet custT="1"/>
      <dgm:spPr/>
      <dgm:t>
        <a:bodyPr/>
        <a:lstStyle/>
        <a:p>
          <a:pPr>
            <a:defRPr b="1"/>
          </a:pPr>
          <a:r>
            <a:rPr lang="en-AU" sz="2400" b="1" dirty="0">
              <a:solidFill>
                <a:schemeClr val="bg1"/>
              </a:solidFill>
            </a:rPr>
            <a:t>Simple splitting</a:t>
          </a:r>
          <a:r>
            <a:rPr lang="en-AU" sz="2400" dirty="0">
              <a:solidFill>
                <a:schemeClr val="bg1"/>
              </a:solidFill>
            </a:rPr>
            <a:t> </a:t>
          </a:r>
          <a:endParaRPr lang="en-US" sz="2400" dirty="0">
            <a:solidFill>
              <a:schemeClr val="bg1"/>
            </a:solidFill>
          </a:endParaRPr>
        </a:p>
      </dgm:t>
    </dgm:pt>
    <dgm:pt modelId="{A6F1C307-5277-4DB3-B056-E77EB817AA82}" type="parTrans" cxnId="{E023A366-E83D-4F39-94DB-0D5F5B7245F8}">
      <dgm:prSet/>
      <dgm:spPr/>
      <dgm:t>
        <a:bodyPr/>
        <a:lstStyle/>
        <a:p>
          <a:endParaRPr lang="en-US">
            <a:solidFill>
              <a:schemeClr val="bg1"/>
            </a:solidFill>
          </a:endParaRPr>
        </a:p>
      </dgm:t>
    </dgm:pt>
    <dgm:pt modelId="{B82936D6-DB27-45CE-9573-80D4654FEA72}" type="sibTrans" cxnId="{E023A366-E83D-4F39-94DB-0D5F5B7245F8}">
      <dgm:prSet/>
      <dgm:spPr/>
      <dgm:t>
        <a:bodyPr/>
        <a:lstStyle/>
        <a:p>
          <a:endParaRPr lang="en-US">
            <a:solidFill>
              <a:schemeClr val="bg1"/>
            </a:solidFill>
          </a:endParaRPr>
        </a:p>
      </dgm:t>
    </dgm:pt>
    <dgm:pt modelId="{1F812155-E7AB-4614-BB36-1DD38E7BEF01}">
      <dgm:prSet custT="1"/>
      <dgm:spPr/>
      <dgm:t>
        <a:bodyPr/>
        <a:lstStyle/>
        <a:p>
          <a:r>
            <a:rPr lang="en-AU" sz="1800" dirty="0" err="1">
              <a:solidFill>
                <a:schemeClr val="bg1"/>
              </a:solidFill>
            </a:rPr>
            <a:t>dgfgdg</a:t>
          </a:r>
          <a:endParaRPr lang="en-US" sz="1800" dirty="0">
            <a:solidFill>
              <a:schemeClr val="bg1"/>
            </a:solidFill>
          </a:endParaRPr>
        </a:p>
      </dgm:t>
    </dgm:pt>
    <dgm:pt modelId="{C3DE7B6C-F55B-4276-B14F-3AEA38C749C8}" type="parTrans" cxnId="{9829758A-3F80-487B-9CA8-867C10AFCA60}">
      <dgm:prSet/>
      <dgm:spPr/>
      <dgm:t>
        <a:bodyPr/>
        <a:lstStyle/>
        <a:p>
          <a:endParaRPr lang="en-US">
            <a:solidFill>
              <a:schemeClr val="bg1"/>
            </a:solidFill>
          </a:endParaRPr>
        </a:p>
      </dgm:t>
    </dgm:pt>
    <dgm:pt modelId="{A47F2D0E-10DA-4785-9408-A896D5C7F2D7}" type="sibTrans" cxnId="{9829758A-3F80-487B-9CA8-867C10AFCA60}">
      <dgm:prSet/>
      <dgm:spPr/>
      <dgm:t>
        <a:bodyPr/>
        <a:lstStyle/>
        <a:p>
          <a:endParaRPr lang="en-US">
            <a:solidFill>
              <a:schemeClr val="bg1"/>
            </a:solidFill>
          </a:endParaRPr>
        </a:p>
      </dgm:t>
    </dgm:pt>
    <dgm:pt modelId="{C32591D1-785F-4367-944F-24E4790CF8CA}">
      <dgm:prSet custT="1"/>
      <dgm:spPr/>
      <dgm:t>
        <a:bodyPr/>
        <a:lstStyle/>
        <a:p>
          <a:pPr>
            <a:defRPr b="1"/>
          </a:pPr>
          <a:r>
            <a:rPr lang="en-AU" sz="2400" b="1" dirty="0">
              <a:solidFill>
                <a:schemeClr val="bg1"/>
              </a:solidFill>
            </a:rPr>
            <a:t>Structure-based splitting</a:t>
          </a:r>
          <a:r>
            <a:rPr lang="en-AU" sz="2400" dirty="0">
              <a:solidFill>
                <a:schemeClr val="bg1"/>
              </a:solidFill>
            </a:rPr>
            <a:t> </a:t>
          </a:r>
          <a:endParaRPr lang="en-US" sz="2400" dirty="0">
            <a:solidFill>
              <a:schemeClr val="bg1"/>
            </a:solidFill>
          </a:endParaRPr>
        </a:p>
      </dgm:t>
    </dgm:pt>
    <dgm:pt modelId="{8976EBA2-A15B-466E-9311-DB26A786F1D3}" type="parTrans" cxnId="{10A1ED11-F35E-4E1C-BE82-FA1EA8C0BD62}">
      <dgm:prSet/>
      <dgm:spPr/>
      <dgm:t>
        <a:bodyPr/>
        <a:lstStyle/>
        <a:p>
          <a:endParaRPr lang="en-US">
            <a:solidFill>
              <a:schemeClr val="bg1"/>
            </a:solidFill>
          </a:endParaRPr>
        </a:p>
      </dgm:t>
    </dgm:pt>
    <dgm:pt modelId="{6CDA5FED-659D-4C2E-90D5-466CA0FB01B7}" type="sibTrans" cxnId="{10A1ED11-F35E-4E1C-BE82-FA1EA8C0BD62}">
      <dgm:prSet/>
      <dgm:spPr/>
      <dgm:t>
        <a:bodyPr/>
        <a:lstStyle/>
        <a:p>
          <a:endParaRPr lang="en-US">
            <a:solidFill>
              <a:schemeClr val="bg1"/>
            </a:solidFill>
          </a:endParaRPr>
        </a:p>
      </dgm:t>
    </dgm:pt>
    <dgm:pt modelId="{1ED570FE-788A-4220-B915-E27EF2DBDEAF}">
      <dgm:prSet custT="1"/>
      <dgm:spPr/>
      <dgm:t>
        <a:bodyPr/>
        <a:lstStyle/>
        <a:p>
          <a:r>
            <a:rPr lang="en-AU" sz="1800" dirty="0" err="1">
              <a:solidFill>
                <a:schemeClr val="bg1"/>
              </a:solidFill>
            </a:rPr>
            <a:t>dfgdgdgd</a:t>
          </a:r>
          <a:endParaRPr lang="en-US" sz="1800" dirty="0">
            <a:solidFill>
              <a:schemeClr val="bg1"/>
            </a:solidFill>
          </a:endParaRPr>
        </a:p>
      </dgm:t>
    </dgm:pt>
    <dgm:pt modelId="{8A5B3174-23B1-4C5B-97DD-E3E924BFC263}" type="parTrans" cxnId="{50E23036-623F-4F79-97EE-5AC8B882D517}">
      <dgm:prSet/>
      <dgm:spPr/>
      <dgm:t>
        <a:bodyPr/>
        <a:lstStyle/>
        <a:p>
          <a:endParaRPr lang="en-US">
            <a:solidFill>
              <a:schemeClr val="bg1"/>
            </a:solidFill>
          </a:endParaRPr>
        </a:p>
      </dgm:t>
    </dgm:pt>
    <dgm:pt modelId="{98D0E6D0-130B-459E-B009-97DD9A17CE5D}" type="sibTrans" cxnId="{50E23036-623F-4F79-97EE-5AC8B882D517}">
      <dgm:prSet/>
      <dgm:spPr/>
      <dgm:t>
        <a:bodyPr/>
        <a:lstStyle/>
        <a:p>
          <a:endParaRPr lang="en-US">
            <a:solidFill>
              <a:schemeClr val="bg1"/>
            </a:solidFill>
          </a:endParaRPr>
        </a:p>
      </dgm:t>
    </dgm:pt>
    <dgm:pt modelId="{571B2F64-564E-4BDD-982D-38B9C0B31FEA}">
      <dgm:prSet custT="1"/>
      <dgm:spPr/>
      <dgm:t>
        <a:bodyPr/>
        <a:lstStyle/>
        <a:p>
          <a:pPr>
            <a:defRPr b="1"/>
          </a:pPr>
          <a:r>
            <a:rPr lang="en-AU" sz="2400" b="1" dirty="0">
              <a:solidFill>
                <a:schemeClr val="bg1"/>
              </a:solidFill>
            </a:rPr>
            <a:t>Meaning-based splitting</a:t>
          </a:r>
          <a:r>
            <a:rPr lang="en-AU" sz="2400" dirty="0">
              <a:solidFill>
                <a:schemeClr val="bg1"/>
              </a:solidFill>
            </a:rPr>
            <a:t> (semantic chunking) </a:t>
          </a:r>
          <a:endParaRPr lang="en-US" sz="2400" dirty="0">
            <a:solidFill>
              <a:schemeClr val="bg1"/>
            </a:solidFill>
          </a:endParaRPr>
        </a:p>
      </dgm:t>
    </dgm:pt>
    <dgm:pt modelId="{F8203370-1C03-4AAD-89F8-FFE05A0BD6CA}" type="parTrans" cxnId="{C19FAB38-6E53-4C32-97D2-A4E7F15F0BA5}">
      <dgm:prSet/>
      <dgm:spPr/>
      <dgm:t>
        <a:bodyPr/>
        <a:lstStyle/>
        <a:p>
          <a:endParaRPr lang="en-US">
            <a:solidFill>
              <a:schemeClr val="bg1"/>
            </a:solidFill>
          </a:endParaRPr>
        </a:p>
      </dgm:t>
    </dgm:pt>
    <dgm:pt modelId="{69872D99-27B7-46FF-BF11-079E182BE2B5}" type="sibTrans" cxnId="{C19FAB38-6E53-4C32-97D2-A4E7F15F0BA5}">
      <dgm:prSet/>
      <dgm:spPr/>
      <dgm:t>
        <a:bodyPr/>
        <a:lstStyle/>
        <a:p>
          <a:endParaRPr lang="en-US">
            <a:solidFill>
              <a:schemeClr val="bg1"/>
            </a:solidFill>
          </a:endParaRPr>
        </a:p>
      </dgm:t>
    </dgm:pt>
    <dgm:pt modelId="{3927EE00-72CB-4C5F-A9D3-4C3613FB8893}">
      <dgm:prSet custT="1"/>
      <dgm:spPr/>
      <dgm:t>
        <a:bodyPr/>
        <a:lstStyle/>
        <a:p>
          <a:r>
            <a:rPr lang="en-AU" sz="1800" dirty="0" err="1">
              <a:solidFill>
                <a:schemeClr val="bg1"/>
              </a:solidFill>
            </a:rPr>
            <a:t>dgfdgdg</a:t>
          </a:r>
          <a:endParaRPr lang="en-US" sz="1800" dirty="0">
            <a:solidFill>
              <a:schemeClr val="bg1"/>
            </a:solidFill>
          </a:endParaRPr>
        </a:p>
      </dgm:t>
    </dgm:pt>
    <dgm:pt modelId="{AA59E221-BEFF-4FE2-8DF8-EF5307188CE9}" type="parTrans" cxnId="{6804FBF4-682A-4511-BD30-F690AF6A6030}">
      <dgm:prSet/>
      <dgm:spPr/>
      <dgm:t>
        <a:bodyPr/>
        <a:lstStyle/>
        <a:p>
          <a:endParaRPr lang="en-US">
            <a:solidFill>
              <a:schemeClr val="bg1"/>
            </a:solidFill>
          </a:endParaRPr>
        </a:p>
      </dgm:t>
    </dgm:pt>
    <dgm:pt modelId="{AA32E097-056A-4B96-9F3E-E65CDFB326E4}" type="sibTrans" cxnId="{6804FBF4-682A-4511-BD30-F690AF6A6030}">
      <dgm:prSet/>
      <dgm:spPr/>
      <dgm:t>
        <a:bodyPr/>
        <a:lstStyle/>
        <a:p>
          <a:endParaRPr lang="en-US">
            <a:solidFill>
              <a:schemeClr val="bg1"/>
            </a:solidFill>
          </a:endParaRPr>
        </a:p>
      </dgm:t>
    </dgm:pt>
    <dgm:pt modelId="{E35000CF-BCE9-4882-84AD-CC19FB3D749C}" type="pres">
      <dgm:prSet presAssocID="{FE65A89B-66FB-4301-B1BE-66F23E6F5E99}" presName="root" presStyleCnt="0">
        <dgm:presLayoutVars>
          <dgm:dir/>
          <dgm:resizeHandles val="exact"/>
        </dgm:presLayoutVars>
      </dgm:prSet>
      <dgm:spPr/>
    </dgm:pt>
    <dgm:pt modelId="{88643B00-FA25-4E51-BCCD-81EEC92A1E92}" type="pres">
      <dgm:prSet presAssocID="{03756924-7C91-4D20-BBAB-90467548C9C7}" presName="compNode" presStyleCnt="0"/>
      <dgm:spPr/>
    </dgm:pt>
    <dgm:pt modelId="{FBFE4E4D-9D7E-47BF-AE85-B8078D66B6F8}" type="pres">
      <dgm:prSet presAssocID="{03756924-7C91-4D20-BBAB-90467548C9C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code with solid fill"/>
        </a:ext>
      </dgm:extLst>
    </dgm:pt>
    <dgm:pt modelId="{6E5BBF1C-EC23-4728-9FF5-70948A96E4B9}" type="pres">
      <dgm:prSet presAssocID="{03756924-7C91-4D20-BBAB-90467548C9C7}" presName="iconSpace" presStyleCnt="0"/>
      <dgm:spPr/>
    </dgm:pt>
    <dgm:pt modelId="{A518C307-6CCA-47F1-A89B-04ACD7ED5008}" type="pres">
      <dgm:prSet presAssocID="{03756924-7C91-4D20-BBAB-90467548C9C7}" presName="parTx" presStyleLbl="revTx" presStyleIdx="0" presStyleCnt="6">
        <dgm:presLayoutVars>
          <dgm:chMax val="0"/>
          <dgm:chPref val="0"/>
        </dgm:presLayoutVars>
      </dgm:prSet>
      <dgm:spPr/>
    </dgm:pt>
    <dgm:pt modelId="{29402689-3754-49AA-B75E-78533955EC8E}" type="pres">
      <dgm:prSet presAssocID="{03756924-7C91-4D20-BBAB-90467548C9C7}" presName="txSpace" presStyleCnt="0"/>
      <dgm:spPr/>
    </dgm:pt>
    <dgm:pt modelId="{E1BACBB5-0D00-4570-A3E4-94D012B3410E}" type="pres">
      <dgm:prSet presAssocID="{03756924-7C91-4D20-BBAB-90467548C9C7}" presName="desTx" presStyleLbl="revTx" presStyleIdx="1" presStyleCnt="6">
        <dgm:presLayoutVars/>
      </dgm:prSet>
      <dgm:spPr/>
    </dgm:pt>
    <dgm:pt modelId="{661755A7-3A00-420B-9487-0EDA04D5A055}" type="pres">
      <dgm:prSet presAssocID="{B82936D6-DB27-45CE-9573-80D4654FEA72}" presName="sibTrans" presStyleCnt="0"/>
      <dgm:spPr/>
    </dgm:pt>
    <dgm:pt modelId="{3AE3E9A4-52FF-4CDB-8436-C20077002983}" type="pres">
      <dgm:prSet presAssocID="{C32591D1-785F-4367-944F-24E4790CF8CA}" presName="compNode" presStyleCnt="0"/>
      <dgm:spPr/>
    </dgm:pt>
    <dgm:pt modelId="{A1405FC9-24FF-4A6F-A99E-85421B289F00}" type="pres">
      <dgm:prSet presAssocID="{C32591D1-785F-4367-944F-24E4790CF8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BB9A82A9-DFBC-4533-8CE9-562272F199D9}" type="pres">
      <dgm:prSet presAssocID="{C32591D1-785F-4367-944F-24E4790CF8CA}" presName="iconSpace" presStyleCnt="0"/>
      <dgm:spPr/>
    </dgm:pt>
    <dgm:pt modelId="{AB50A4B7-FB04-40AF-A0D2-1A8DB58FB61F}" type="pres">
      <dgm:prSet presAssocID="{C32591D1-785F-4367-944F-24E4790CF8CA}" presName="parTx" presStyleLbl="revTx" presStyleIdx="2" presStyleCnt="6">
        <dgm:presLayoutVars>
          <dgm:chMax val="0"/>
          <dgm:chPref val="0"/>
        </dgm:presLayoutVars>
      </dgm:prSet>
      <dgm:spPr/>
    </dgm:pt>
    <dgm:pt modelId="{87605DCA-A057-4B8D-91A9-C11CDB5A41C2}" type="pres">
      <dgm:prSet presAssocID="{C32591D1-785F-4367-944F-24E4790CF8CA}" presName="txSpace" presStyleCnt="0"/>
      <dgm:spPr/>
    </dgm:pt>
    <dgm:pt modelId="{ABD42D1F-1E4D-4681-ABF4-B6185C5BFD28}" type="pres">
      <dgm:prSet presAssocID="{C32591D1-785F-4367-944F-24E4790CF8CA}" presName="desTx" presStyleLbl="revTx" presStyleIdx="3" presStyleCnt="6">
        <dgm:presLayoutVars/>
      </dgm:prSet>
      <dgm:spPr/>
    </dgm:pt>
    <dgm:pt modelId="{4A34E5B0-3BEE-4361-8B13-D01D72199E6A}" type="pres">
      <dgm:prSet presAssocID="{6CDA5FED-659D-4C2E-90D5-466CA0FB01B7}" presName="sibTrans" presStyleCnt="0"/>
      <dgm:spPr/>
    </dgm:pt>
    <dgm:pt modelId="{545A8994-9480-4E2E-BF74-294B60FFF9E7}" type="pres">
      <dgm:prSet presAssocID="{571B2F64-564E-4BDD-982D-38B9C0B31FEA}" presName="compNode" presStyleCnt="0"/>
      <dgm:spPr/>
    </dgm:pt>
    <dgm:pt modelId="{1B1371E3-DF55-4D58-A2C8-2603A523C7C1}" type="pres">
      <dgm:prSet presAssocID="{571B2F64-564E-4BDD-982D-38B9C0B31F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F8D5EF54-188A-428C-95AD-9CFAD032A078}" type="pres">
      <dgm:prSet presAssocID="{571B2F64-564E-4BDD-982D-38B9C0B31FEA}" presName="iconSpace" presStyleCnt="0"/>
      <dgm:spPr/>
    </dgm:pt>
    <dgm:pt modelId="{454CC70F-F1B2-49DF-8AF3-94F0D744EEE7}" type="pres">
      <dgm:prSet presAssocID="{571B2F64-564E-4BDD-982D-38B9C0B31FEA}" presName="parTx" presStyleLbl="revTx" presStyleIdx="4" presStyleCnt="6">
        <dgm:presLayoutVars>
          <dgm:chMax val="0"/>
          <dgm:chPref val="0"/>
        </dgm:presLayoutVars>
      </dgm:prSet>
      <dgm:spPr/>
    </dgm:pt>
    <dgm:pt modelId="{51B4F4D1-1D4B-4134-80C4-A01D4ACD2E78}" type="pres">
      <dgm:prSet presAssocID="{571B2F64-564E-4BDD-982D-38B9C0B31FEA}" presName="txSpace" presStyleCnt="0"/>
      <dgm:spPr/>
    </dgm:pt>
    <dgm:pt modelId="{EB253DDD-F10F-4FAE-969D-FC62DFFB099E}" type="pres">
      <dgm:prSet presAssocID="{571B2F64-564E-4BDD-982D-38B9C0B31FEA}" presName="desTx" presStyleLbl="revTx" presStyleIdx="5" presStyleCnt="6">
        <dgm:presLayoutVars/>
      </dgm:prSet>
      <dgm:spPr/>
    </dgm:pt>
  </dgm:ptLst>
  <dgm:cxnLst>
    <dgm:cxn modelId="{10A1ED11-F35E-4E1C-BE82-FA1EA8C0BD62}" srcId="{FE65A89B-66FB-4301-B1BE-66F23E6F5E99}" destId="{C32591D1-785F-4367-944F-24E4790CF8CA}" srcOrd="1" destOrd="0" parTransId="{8976EBA2-A15B-466E-9311-DB26A786F1D3}" sibTransId="{6CDA5FED-659D-4C2E-90D5-466CA0FB01B7}"/>
    <dgm:cxn modelId="{E599E61D-E7B7-410E-9561-A9A0C5935E9E}" type="presOf" srcId="{1F812155-E7AB-4614-BB36-1DD38E7BEF01}" destId="{E1BACBB5-0D00-4570-A3E4-94D012B3410E}" srcOrd="0" destOrd="0" presId="urn:microsoft.com/office/officeart/2018/2/layout/IconLabelDescriptionList"/>
    <dgm:cxn modelId="{BF2DC033-139B-442E-A457-7D2099CDDF82}" type="presOf" srcId="{3927EE00-72CB-4C5F-A9D3-4C3613FB8893}" destId="{EB253DDD-F10F-4FAE-969D-FC62DFFB099E}" srcOrd="0" destOrd="0" presId="urn:microsoft.com/office/officeart/2018/2/layout/IconLabelDescriptionList"/>
    <dgm:cxn modelId="{50E23036-623F-4F79-97EE-5AC8B882D517}" srcId="{C32591D1-785F-4367-944F-24E4790CF8CA}" destId="{1ED570FE-788A-4220-B915-E27EF2DBDEAF}" srcOrd="0" destOrd="0" parTransId="{8A5B3174-23B1-4C5B-97DD-E3E924BFC263}" sibTransId="{98D0E6D0-130B-459E-B009-97DD9A17CE5D}"/>
    <dgm:cxn modelId="{C19FAB38-6E53-4C32-97D2-A4E7F15F0BA5}" srcId="{FE65A89B-66FB-4301-B1BE-66F23E6F5E99}" destId="{571B2F64-564E-4BDD-982D-38B9C0B31FEA}" srcOrd="2" destOrd="0" parTransId="{F8203370-1C03-4AAD-89F8-FFE05A0BD6CA}" sibTransId="{69872D99-27B7-46FF-BF11-079E182BE2B5}"/>
    <dgm:cxn modelId="{09F4524B-143A-402E-806E-A50A43BF105E}" type="presOf" srcId="{1ED570FE-788A-4220-B915-E27EF2DBDEAF}" destId="{ABD42D1F-1E4D-4681-ABF4-B6185C5BFD28}" srcOrd="0" destOrd="0" presId="urn:microsoft.com/office/officeart/2018/2/layout/IconLabelDescriptionList"/>
    <dgm:cxn modelId="{E023A366-E83D-4F39-94DB-0D5F5B7245F8}" srcId="{FE65A89B-66FB-4301-B1BE-66F23E6F5E99}" destId="{03756924-7C91-4D20-BBAB-90467548C9C7}" srcOrd="0" destOrd="0" parTransId="{A6F1C307-5277-4DB3-B056-E77EB817AA82}" sibTransId="{B82936D6-DB27-45CE-9573-80D4654FEA72}"/>
    <dgm:cxn modelId="{91A90576-85B3-47C9-9F61-F65DFE22BB4D}" type="presOf" srcId="{571B2F64-564E-4BDD-982D-38B9C0B31FEA}" destId="{454CC70F-F1B2-49DF-8AF3-94F0D744EEE7}" srcOrd="0" destOrd="0" presId="urn:microsoft.com/office/officeart/2018/2/layout/IconLabelDescriptionList"/>
    <dgm:cxn modelId="{9829758A-3F80-487B-9CA8-867C10AFCA60}" srcId="{03756924-7C91-4D20-BBAB-90467548C9C7}" destId="{1F812155-E7AB-4614-BB36-1DD38E7BEF01}" srcOrd="0" destOrd="0" parTransId="{C3DE7B6C-F55B-4276-B14F-3AEA38C749C8}" sibTransId="{A47F2D0E-10DA-4785-9408-A896D5C7F2D7}"/>
    <dgm:cxn modelId="{8D613F93-6660-4D3F-985C-411DD5590832}" type="presOf" srcId="{C32591D1-785F-4367-944F-24E4790CF8CA}" destId="{AB50A4B7-FB04-40AF-A0D2-1A8DB58FB61F}" srcOrd="0" destOrd="0" presId="urn:microsoft.com/office/officeart/2018/2/layout/IconLabelDescriptionList"/>
    <dgm:cxn modelId="{8DDE05DF-DA23-4F7E-83C7-F9A152AD8596}" type="presOf" srcId="{FE65A89B-66FB-4301-B1BE-66F23E6F5E99}" destId="{E35000CF-BCE9-4882-84AD-CC19FB3D749C}" srcOrd="0" destOrd="0" presId="urn:microsoft.com/office/officeart/2018/2/layout/IconLabelDescriptionList"/>
    <dgm:cxn modelId="{90685DED-D145-4256-BEB4-644AE366D6F7}" type="presOf" srcId="{03756924-7C91-4D20-BBAB-90467548C9C7}" destId="{A518C307-6CCA-47F1-A89B-04ACD7ED5008}" srcOrd="0" destOrd="0" presId="urn:microsoft.com/office/officeart/2018/2/layout/IconLabelDescriptionList"/>
    <dgm:cxn modelId="{6804FBF4-682A-4511-BD30-F690AF6A6030}" srcId="{571B2F64-564E-4BDD-982D-38B9C0B31FEA}" destId="{3927EE00-72CB-4C5F-A9D3-4C3613FB8893}" srcOrd="0" destOrd="0" parTransId="{AA59E221-BEFF-4FE2-8DF8-EF5307188CE9}" sibTransId="{AA32E097-056A-4B96-9F3E-E65CDFB326E4}"/>
    <dgm:cxn modelId="{ED3748DF-FE1E-4E98-828A-EAD5EC2A9DA8}" type="presParOf" srcId="{E35000CF-BCE9-4882-84AD-CC19FB3D749C}" destId="{88643B00-FA25-4E51-BCCD-81EEC92A1E92}" srcOrd="0" destOrd="0" presId="urn:microsoft.com/office/officeart/2018/2/layout/IconLabelDescriptionList"/>
    <dgm:cxn modelId="{245FD3A4-8237-4363-AEC4-5FF7FC6AEC6D}" type="presParOf" srcId="{88643B00-FA25-4E51-BCCD-81EEC92A1E92}" destId="{FBFE4E4D-9D7E-47BF-AE85-B8078D66B6F8}" srcOrd="0" destOrd="0" presId="urn:microsoft.com/office/officeart/2018/2/layout/IconLabelDescriptionList"/>
    <dgm:cxn modelId="{05CF9128-A113-4142-B895-A054FA4A3396}" type="presParOf" srcId="{88643B00-FA25-4E51-BCCD-81EEC92A1E92}" destId="{6E5BBF1C-EC23-4728-9FF5-70948A96E4B9}" srcOrd="1" destOrd="0" presId="urn:microsoft.com/office/officeart/2018/2/layout/IconLabelDescriptionList"/>
    <dgm:cxn modelId="{FB3860BD-136D-402F-B87D-45F217053176}" type="presParOf" srcId="{88643B00-FA25-4E51-BCCD-81EEC92A1E92}" destId="{A518C307-6CCA-47F1-A89B-04ACD7ED5008}" srcOrd="2" destOrd="0" presId="urn:microsoft.com/office/officeart/2018/2/layout/IconLabelDescriptionList"/>
    <dgm:cxn modelId="{6E4DCE71-D5DF-41C5-B570-FDCB987B1EBD}" type="presParOf" srcId="{88643B00-FA25-4E51-BCCD-81EEC92A1E92}" destId="{29402689-3754-49AA-B75E-78533955EC8E}" srcOrd="3" destOrd="0" presId="urn:microsoft.com/office/officeart/2018/2/layout/IconLabelDescriptionList"/>
    <dgm:cxn modelId="{2968499B-FB73-4F66-9B35-63CC07D8B0F5}" type="presParOf" srcId="{88643B00-FA25-4E51-BCCD-81EEC92A1E92}" destId="{E1BACBB5-0D00-4570-A3E4-94D012B3410E}" srcOrd="4" destOrd="0" presId="urn:microsoft.com/office/officeart/2018/2/layout/IconLabelDescriptionList"/>
    <dgm:cxn modelId="{FD9634CA-1C27-435D-9D25-36D48A5BBD80}" type="presParOf" srcId="{E35000CF-BCE9-4882-84AD-CC19FB3D749C}" destId="{661755A7-3A00-420B-9487-0EDA04D5A055}" srcOrd="1" destOrd="0" presId="urn:microsoft.com/office/officeart/2018/2/layout/IconLabelDescriptionList"/>
    <dgm:cxn modelId="{07F13335-6D73-479A-8C03-25F1830D1429}" type="presParOf" srcId="{E35000CF-BCE9-4882-84AD-CC19FB3D749C}" destId="{3AE3E9A4-52FF-4CDB-8436-C20077002983}" srcOrd="2" destOrd="0" presId="urn:microsoft.com/office/officeart/2018/2/layout/IconLabelDescriptionList"/>
    <dgm:cxn modelId="{B5873D1A-254A-43DC-884F-BD061BDB7A99}" type="presParOf" srcId="{3AE3E9A4-52FF-4CDB-8436-C20077002983}" destId="{A1405FC9-24FF-4A6F-A99E-85421B289F00}" srcOrd="0" destOrd="0" presId="urn:microsoft.com/office/officeart/2018/2/layout/IconLabelDescriptionList"/>
    <dgm:cxn modelId="{0931EDF1-62E7-495A-9C0A-B4886B002DDF}" type="presParOf" srcId="{3AE3E9A4-52FF-4CDB-8436-C20077002983}" destId="{BB9A82A9-DFBC-4533-8CE9-562272F199D9}" srcOrd="1" destOrd="0" presId="urn:microsoft.com/office/officeart/2018/2/layout/IconLabelDescriptionList"/>
    <dgm:cxn modelId="{18041C64-0E3E-4B69-8107-BFA48D8A5FE2}" type="presParOf" srcId="{3AE3E9A4-52FF-4CDB-8436-C20077002983}" destId="{AB50A4B7-FB04-40AF-A0D2-1A8DB58FB61F}" srcOrd="2" destOrd="0" presId="urn:microsoft.com/office/officeart/2018/2/layout/IconLabelDescriptionList"/>
    <dgm:cxn modelId="{1EC9DAB2-0560-4040-AF5D-4F21A2B9B0A2}" type="presParOf" srcId="{3AE3E9A4-52FF-4CDB-8436-C20077002983}" destId="{87605DCA-A057-4B8D-91A9-C11CDB5A41C2}" srcOrd="3" destOrd="0" presId="urn:microsoft.com/office/officeart/2018/2/layout/IconLabelDescriptionList"/>
    <dgm:cxn modelId="{D7BE4318-2324-4C91-A792-08CB19544794}" type="presParOf" srcId="{3AE3E9A4-52FF-4CDB-8436-C20077002983}" destId="{ABD42D1F-1E4D-4681-ABF4-B6185C5BFD28}" srcOrd="4" destOrd="0" presId="urn:microsoft.com/office/officeart/2018/2/layout/IconLabelDescriptionList"/>
    <dgm:cxn modelId="{928CD735-25B2-4D42-A7A4-A4B837DB47C6}" type="presParOf" srcId="{E35000CF-BCE9-4882-84AD-CC19FB3D749C}" destId="{4A34E5B0-3BEE-4361-8B13-D01D72199E6A}" srcOrd="3" destOrd="0" presId="urn:microsoft.com/office/officeart/2018/2/layout/IconLabelDescriptionList"/>
    <dgm:cxn modelId="{48BB4114-5219-44DA-A2A8-CB435080E30B}" type="presParOf" srcId="{E35000CF-BCE9-4882-84AD-CC19FB3D749C}" destId="{545A8994-9480-4E2E-BF74-294B60FFF9E7}" srcOrd="4" destOrd="0" presId="urn:microsoft.com/office/officeart/2018/2/layout/IconLabelDescriptionList"/>
    <dgm:cxn modelId="{97BCD05E-047A-4EE6-9701-3242C999717F}" type="presParOf" srcId="{545A8994-9480-4E2E-BF74-294B60FFF9E7}" destId="{1B1371E3-DF55-4D58-A2C8-2603A523C7C1}" srcOrd="0" destOrd="0" presId="urn:microsoft.com/office/officeart/2018/2/layout/IconLabelDescriptionList"/>
    <dgm:cxn modelId="{2419C416-C50B-472F-BA05-EAF1AC1CE0F8}" type="presParOf" srcId="{545A8994-9480-4E2E-BF74-294B60FFF9E7}" destId="{F8D5EF54-188A-428C-95AD-9CFAD032A078}" srcOrd="1" destOrd="0" presId="urn:microsoft.com/office/officeart/2018/2/layout/IconLabelDescriptionList"/>
    <dgm:cxn modelId="{139D1C74-FC62-4BB6-BEE1-78824C41B3F8}" type="presParOf" srcId="{545A8994-9480-4E2E-BF74-294B60FFF9E7}" destId="{454CC70F-F1B2-49DF-8AF3-94F0D744EEE7}" srcOrd="2" destOrd="0" presId="urn:microsoft.com/office/officeart/2018/2/layout/IconLabelDescriptionList"/>
    <dgm:cxn modelId="{89667B93-1FFE-4A84-91E3-3D9F2CD79446}" type="presParOf" srcId="{545A8994-9480-4E2E-BF74-294B60FFF9E7}" destId="{51B4F4D1-1D4B-4134-80C4-A01D4ACD2E78}" srcOrd="3" destOrd="0" presId="urn:microsoft.com/office/officeart/2018/2/layout/IconLabelDescriptionList"/>
    <dgm:cxn modelId="{FCC86F4C-AF05-42F6-8D5D-6878ABEF409B}" type="presParOf" srcId="{545A8994-9480-4E2E-BF74-294B60FFF9E7}" destId="{EB253DDD-F10F-4FAE-969D-FC62DFFB099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E4E4D-9D7E-47BF-AE85-B8078D66B6F8}">
      <dsp:nvSpPr>
        <dsp:cNvPr id="0" name=""/>
        <dsp:cNvSpPr/>
      </dsp:nvSpPr>
      <dsp:spPr>
        <a:xfrm>
          <a:off x="295" y="932733"/>
          <a:ext cx="823921" cy="82392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8C307-6CCA-47F1-A89B-04ACD7ED5008}">
      <dsp:nvSpPr>
        <dsp:cNvPr id="0" name=""/>
        <dsp:cNvSpPr/>
      </dsp:nvSpPr>
      <dsp:spPr>
        <a:xfrm>
          <a:off x="295"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Simple splitting</a:t>
          </a:r>
          <a:r>
            <a:rPr lang="en-AU" sz="2400" kern="1200" dirty="0">
              <a:solidFill>
                <a:schemeClr val="bg1"/>
              </a:solidFill>
            </a:rPr>
            <a:t> </a:t>
          </a:r>
          <a:endParaRPr lang="en-US" sz="2400" kern="1200" dirty="0">
            <a:solidFill>
              <a:schemeClr val="bg1"/>
            </a:solidFill>
          </a:endParaRPr>
        </a:p>
      </dsp:txBody>
      <dsp:txXfrm>
        <a:off x="295" y="1863547"/>
        <a:ext cx="2354062" cy="1257952"/>
      </dsp:txXfrm>
    </dsp:sp>
    <dsp:sp modelId="{E1BACBB5-0D00-4570-A3E4-94D012B3410E}">
      <dsp:nvSpPr>
        <dsp:cNvPr id="0" name=""/>
        <dsp:cNvSpPr/>
      </dsp:nvSpPr>
      <dsp:spPr>
        <a:xfrm>
          <a:off x="295"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dgfgdg</a:t>
          </a:r>
          <a:endParaRPr lang="en-US" sz="1800" kern="1200" dirty="0">
            <a:solidFill>
              <a:schemeClr val="bg1"/>
            </a:solidFill>
          </a:endParaRPr>
        </a:p>
      </dsp:txBody>
      <dsp:txXfrm>
        <a:off x="295" y="3171217"/>
        <a:ext cx="2354062" cy="247387"/>
      </dsp:txXfrm>
    </dsp:sp>
    <dsp:sp modelId="{A1405FC9-24FF-4A6F-A99E-85421B289F00}">
      <dsp:nvSpPr>
        <dsp:cNvPr id="0" name=""/>
        <dsp:cNvSpPr/>
      </dsp:nvSpPr>
      <dsp:spPr>
        <a:xfrm>
          <a:off x="2766318" y="932733"/>
          <a:ext cx="823921" cy="823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0A4B7-FB04-40AF-A0D2-1A8DB58FB61F}">
      <dsp:nvSpPr>
        <dsp:cNvPr id="0" name=""/>
        <dsp:cNvSpPr/>
      </dsp:nvSpPr>
      <dsp:spPr>
        <a:xfrm>
          <a:off x="2766318"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Structure-based splitting</a:t>
          </a:r>
          <a:r>
            <a:rPr lang="en-AU" sz="2400" kern="1200" dirty="0">
              <a:solidFill>
                <a:schemeClr val="bg1"/>
              </a:solidFill>
            </a:rPr>
            <a:t> </a:t>
          </a:r>
          <a:endParaRPr lang="en-US" sz="2400" kern="1200" dirty="0">
            <a:solidFill>
              <a:schemeClr val="bg1"/>
            </a:solidFill>
          </a:endParaRPr>
        </a:p>
      </dsp:txBody>
      <dsp:txXfrm>
        <a:off x="2766318" y="1863547"/>
        <a:ext cx="2354062" cy="1257952"/>
      </dsp:txXfrm>
    </dsp:sp>
    <dsp:sp modelId="{ABD42D1F-1E4D-4681-ABF4-B6185C5BFD28}">
      <dsp:nvSpPr>
        <dsp:cNvPr id="0" name=""/>
        <dsp:cNvSpPr/>
      </dsp:nvSpPr>
      <dsp:spPr>
        <a:xfrm>
          <a:off x="2766318"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dfgdgdgd</a:t>
          </a:r>
          <a:endParaRPr lang="en-US" sz="1800" kern="1200" dirty="0">
            <a:solidFill>
              <a:schemeClr val="bg1"/>
            </a:solidFill>
          </a:endParaRPr>
        </a:p>
      </dsp:txBody>
      <dsp:txXfrm>
        <a:off x="2766318" y="3171217"/>
        <a:ext cx="2354062" cy="247387"/>
      </dsp:txXfrm>
    </dsp:sp>
    <dsp:sp modelId="{1B1371E3-DF55-4D58-A2C8-2603A523C7C1}">
      <dsp:nvSpPr>
        <dsp:cNvPr id="0" name=""/>
        <dsp:cNvSpPr/>
      </dsp:nvSpPr>
      <dsp:spPr>
        <a:xfrm>
          <a:off x="5532342" y="932733"/>
          <a:ext cx="823921" cy="8239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4CC70F-F1B2-49DF-8AF3-94F0D744EEE7}">
      <dsp:nvSpPr>
        <dsp:cNvPr id="0" name=""/>
        <dsp:cNvSpPr/>
      </dsp:nvSpPr>
      <dsp:spPr>
        <a:xfrm>
          <a:off x="5532342"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Meaning-based splitting</a:t>
          </a:r>
          <a:r>
            <a:rPr lang="en-AU" sz="2400" kern="1200" dirty="0">
              <a:solidFill>
                <a:schemeClr val="bg1"/>
              </a:solidFill>
            </a:rPr>
            <a:t> (semantic chunking) </a:t>
          </a:r>
          <a:endParaRPr lang="en-US" sz="2400" kern="1200" dirty="0">
            <a:solidFill>
              <a:schemeClr val="bg1"/>
            </a:solidFill>
          </a:endParaRPr>
        </a:p>
      </dsp:txBody>
      <dsp:txXfrm>
        <a:off x="5532342" y="1863547"/>
        <a:ext cx="2354062" cy="1257952"/>
      </dsp:txXfrm>
    </dsp:sp>
    <dsp:sp modelId="{EB253DDD-F10F-4FAE-969D-FC62DFFB099E}">
      <dsp:nvSpPr>
        <dsp:cNvPr id="0" name=""/>
        <dsp:cNvSpPr/>
      </dsp:nvSpPr>
      <dsp:spPr>
        <a:xfrm>
          <a:off x="5532342"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dgfdgdg</a:t>
          </a:r>
          <a:endParaRPr lang="en-US" sz="1800" kern="1200" dirty="0">
            <a:solidFill>
              <a:schemeClr val="bg1"/>
            </a:solidFill>
          </a:endParaRPr>
        </a:p>
      </dsp:txBody>
      <dsp:txXfrm>
        <a:off x="5532342" y="3171217"/>
        <a:ext cx="2354062" cy="247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E4E4D-9D7E-47BF-AE85-B8078D66B6F8}">
      <dsp:nvSpPr>
        <dsp:cNvPr id="0" name=""/>
        <dsp:cNvSpPr/>
      </dsp:nvSpPr>
      <dsp:spPr>
        <a:xfrm>
          <a:off x="295" y="932733"/>
          <a:ext cx="823921" cy="82392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8C307-6CCA-47F1-A89B-04ACD7ED5008}">
      <dsp:nvSpPr>
        <dsp:cNvPr id="0" name=""/>
        <dsp:cNvSpPr/>
      </dsp:nvSpPr>
      <dsp:spPr>
        <a:xfrm>
          <a:off x="295"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Simple splitting</a:t>
          </a:r>
          <a:r>
            <a:rPr lang="en-AU" sz="2400" kern="1200" dirty="0">
              <a:solidFill>
                <a:schemeClr val="bg1"/>
              </a:solidFill>
            </a:rPr>
            <a:t> </a:t>
          </a:r>
          <a:endParaRPr lang="en-US" sz="2400" kern="1200" dirty="0">
            <a:solidFill>
              <a:schemeClr val="bg1"/>
            </a:solidFill>
          </a:endParaRPr>
        </a:p>
      </dsp:txBody>
      <dsp:txXfrm>
        <a:off x="295" y="1863547"/>
        <a:ext cx="2354062" cy="1257952"/>
      </dsp:txXfrm>
    </dsp:sp>
    <dsp:sp modelId="{E1BACBB5-0D00-4570-A3E4-94D012B3410E}">
      <dsp:nvSpPr>
        <dsp:cNvPr id="0" name=""/>
        <dsp:cNvSpPr/>
      </dsp:nvSpPr>
      <dsp:spPr>
        <a:xfrm>
          <a:off x="295"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dgfgdg</a:t>
          </a:r>
          <a:endParaRPr lang="en-US" sz="1800" kern="1200" dirty="0">
            <a:solidFill>
              <a:schemeClr val="bg1"/>
            </a:solidFill>
          </a:endParaRPr>
        </a:p>
      </dsp:txBody>
      <dsp:txXfrm>
        <a:off x="295" y="3171217"/>
        <a:ext cx="2354062" cy="247387"/>
      </dsp:txXfrm>
    </dsp:sp>
    <dsp:sp modelId="{A1405FC9-24FF-4A6F-A99E-85421B289F00}">
      <dsp:nvSpPr>
        <dsp:cNvPr id="0" name=""/>
        <dsp:cNvSpPr/>
      </dsp:nvSpPr>
      <dsp:spPr>
        <a:xfrm>
          <a:off x="2766318" y="932733"/>
          <a:ext cx="823921" cy="823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0A4B7-FB04-40AF-A0D2-1A8DB58FB61F}">
      <dsp:nvSpPr>
        <dsp:cNvPr id="0" name=""/>
        <dsp:cNvSpPr/>
      </dsp:nvSpPr>
      <dsp:spPr>
        <a:xfrm>
          <a:off x="2766318"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Structure-based splitting</a:t>
          </a:r>
          <a:r>
            <a:rPr lang="en-AU" sz="2400" kern="1200" dirty="0">
              <a:solidFill>
                <a:schemeClr val="bg1"/>
              </a:solidFill>
            </a:rPr>
            <a:t> </a:t>
          </a:r>
          <a:endParaRPr lang="en-US" sz="2400" kern="1200" dirty="0">
            <a:solidFill>
              <a:schemeClr val="bg1"/>
            </a:solidFill>
          </a:endParaRPr>
        </a:p>
      </dsp:txBody>
      <dsp:txXfrm>
        <a:off x="2766318" y="1863547"/>
        <a:ext cx="2354062" cy="1257952"/>
      </dsp:txXfrm>
    </dsp:sp>
    <dsp:sp modelId="{ABD42D1F-1E4D-4681-ABF4-B6185C5BFD28}">
      <dsp:nvSpPr>
        <dsp:cNvPr id="0" name=""/>
        <dsp:cNvSpPr/>
      </dsp:nvSpPr>
      <dsp:spPr>
        <a:xfrm>
          <a:off x="2766318"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dfgdgdgd</a:t>
          </a:r>
          <a:endParaRPr lang="en-US" sz="1800" kern="1200" dirty="0">
            <a:solidFill>
              <a:schemeClr val="bg1"/>
            </a:solidFill>
          </a:endParaRPr>
        </a:p>
      </dsp:txBody>
      <dsp:txXfrm>
        <a:off x="2766318" y="3171217"/>
        <a:ext cx="2354062" cy="247387"/>
      </dsp:txXfrm>
    </dsp:sp>
    <dsp:sp modelId="{1B1371E3-DF55-4D58-A2C8-2603A523C7C1}">
      <dsp:nvSpPr>
        <dsp:cNvPr id="0" name=""/>
        <dsp:cNvSpPr/>
      </dsp:nvSpPr>
      <dsp:spPr>
        <a:xfrm>
          <a:off x="5532342" y="932733"/>
          <a:ext cx="823921" cy="8239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4CC70F-F1B2-49DF-8AF3-94F0D744EEE7}">
      <dsp:nvSpPr>
        <dsp:cNvPr id="0" name=""/>
        <dsp:cNvSpPr/>
      </dsp:nvSpPr>
      <dsp:spPr>
        <a:xfrm>
          <a:off x="5532342"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Meaning-based splitting</a:t>
          </a:r>
          <a:r>
            <a:rPr lang="en-AU" sz="2400" kern="1200" dirty="0">
              <a:solidFill>
                <a:schemeClr val="bg1"/>
              </a:solidFill>
            </a:rPr>
            <a:t> (semantic chunking) </a:t>
          </a:r>
          <a:endParaRPr lang="en-US" sz="2400" kern="1200" dirty="0">
            <a:solidFill>
              <a:schemeClr val="bg1"/>
            </a:solidFill>
          </a:endParaRPr>
        </a:p>
      </dsp:txBody>
      <dsp:txXfrm>
        <a:off x="5532342" y="1863547"/>
        <a:ext cx="2354062" cy="1257952"/>
      </dsp:txXfrm>
    </dsp:sp>
    <dsp:sp modelId="{EB253DDD-F10F-4FAE-969D-FC62DFFB099E}">
      <dsp:nvSpPr>
        <dsp:cNvPr id="0" name=""/>
        <dsp:cNvSpPr/>
      </dsp:nvSpPr>
      <dsp:spPr>
        <a:xfrm>
          <a:off x="5532342"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dgfdgdg</a:t>
          </a:r>
          <a:endParaRPr lang="en-US" sz="1800" kern="1200" dirty="0">
            <a:solidFill>
              <a:schemeClr val="bg1"/>
            </a:solidFill>
          </a:endParaRPr>
        </a:p>
      </dsp:txBody>
      <dsp:txXfrm>
        <a:off x="5532342" y="3171217"/>
        <a:ext cx="2354062" cy="2473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E4E4D-9D7E-47BF-AE85-B8078D66B6F8}">
      <dsp:nvSpPr>
        <dsp:cNvPr id="0" name=""/>
        <dsp:cNvSpPr/>
      </dsp:nvSpPr>
      <dsp:spPr>
        <a:xfrm>
          <a:off x="295" y="932733"/>
          <a:ext cx="823921" cy="82392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8C307-6CCA-47F1-A89B-04ACD7ED5008}">
      <dsp:nvSpPr>
        <dsp:cNvPr id="0" name=""/>
        <dsp:cNvSpPr/>
      </dsp:nvSpPr>
      <dsp:spPr>
        <a:xfrm>
          <a:off x="295"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Simple splitting</a:t>
          </a:r>
          <a:r>
            <a:rPr lang="en-AU" sz="2400" kern="1200" dirty="0">
              <a:solidFill>
                <a:schemeClr val="bg1"/>
              </a:solidFill>
            </a:rPr>
            <a:t> </a:t>
          </a:r>
          <a:endParaRPr lang="en-US" sz="2400" kern="1200" dirty="0">
            <a:solidFill>
              <a:schemeClr val="bg1"/>
            </a:solidFill>
          </a:endParaRPr>
        </a:p>
      </dsp:txBody>
      <dsp:txXfrm>
        <a:off x="295" y="1863547"/>
        <a:ext cx="2354062" cy="1257952"/>
      </dsp:txXfrm>
    </dsp:sp>
    <dsp:sp modelId="{E1BACBB5-0D00-4570-A3E4-94D012B3410E}">
      <dsp:nvSpPr>
        <dsp:cNvPr id="0" name=""/>
        <dsp:cNvSpPr/>
      </dsp:nvSpPr>
      <dsp:spPr>
        <a:xfrm>
          <a:off x="295"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dgfgdg</a:t>
          </a:r>
          <a:endParaRPr lang="en-US" sz="1800" kern="1200" dirty="0">
            <a:solidFill>
              <a:schemeClr val="bg1"/>
            </a:solidFill>
          </a:endParaRPr>
        </a:p>
      </dsp:txBody>
      <dsp:txXfrm>
        <a:off x="295" y="3171217"/>
        <a:ext cx="2354062" cy="247387"/>
      </dsp:txXfrm>
    </dsp:sp>
    <dsp:sp modelId="{A1405FC9-24FF-4A6F-A99E-85421B289F00}">
      <dsp:nvSpPr>
        <dsp:cNvPr id="0" name=""/>
        <dsp:cNvSpPr/>
      </dsp:nvSpPr>
      <dsp:spPr>
        <a:xfrm>
          <a:off x="2766318" y="932733"/>
          <a:ext cx="823921" cy="823921"/>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0A4B7-FB04-40AF-A0D2-1A8DB58FB61F}">
      <dsp:nvSpPr>
        <dsp:cNvPr id="0" name=""/>
        <dsp:cNvSpPr/>
      </dsp:nvSpPr>
      <dsp:spPr>
        <a:xfrm>
          <a:off x="2766318"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Structure-based splitting</a:t>
          </a:r>
          <a:r>
            <a:rPr lang="en-AU" sz="2400" kern="1200" dirty="0">
              <a:solidFill>
                <a:schemeClr val="bg1"/>
              </a:solidFill>
            </a:rPr>
            <a:t> </a:t>
          </a:r>
          <a:endParaRPr lang="en-US" sz="2400" kern="1200" dirty="0">
            <a:solidFill>
              <a:schemeClr val="bg1"/>
            </a:solidFill>
          </a:endParaRPr>
        </a:p>
      </dsp:txBody>
      <dsp:txXfrm>
        <a:off x="2766318" y="1863547"/>
        <a:ext cx="2354062" cy="1257952"/>
      </dsp:txXfrm>
    </dsp:sp>
    <dsp:sp modelId="{ABD42D1F-1E4D-4681-ABF4-B6185C5BFD28}">
      <dsp:nvSpPr>
        <dsp:cNvPr id="0" name=""/>
        <dsp:cNvSpPr/>
      </dsp:nvSpPr>
      <dsp:spPr>
        <a:xfrm>
          <a:off x="2766318"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dfgdgdgd</a:t>
          </a:r>
          <a:endParaRPr lang="en-US" sz="1800" kern="1200" dirty="0">
            <a:solidFill>
              <a:schemeClr val="bg1"/>
            </a:solidFill>
          </a:endParaRPr>
        </a:p>
      </dsp:txBody>
      <dsp:txXfrm>
        <a:off x="2766318" y="3171217"/>
        <a:ext cx="2354062" cy="247387"/>
      </dsp:txXfrm>
    </dsp:sp>
    <dsp:sp modelId="{1B1371E3-DF55-4D58-A2C8-2603A523C7C1}">
      <dsp:nvSpPr>
        <dsp:cNvPr id="0" name=""/>
        <dsp:cNvSpPr/>
      </dsp:nvSpPr>
      <dsp:spPr>
        <a:xfrm>
          <a:off x="5532342" y="932733"/>
          <a:ext cx="823921" cy="823921"/>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4CC70F-F1B2-49DF-8AF3-94F0D744EEE7}">
      <dsp:nvSpPr>
        <dsp:cNvPr id="0" name=""/>
        <dsp:cNvSpPr/>
      </dsp:nvSpPr>
      <dsp:spPr>
        <a:xfrm>
          <a:off x="5532342"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Meaning-based splitting</a:t>
          </a:r>
          <a:r>
            <a:rPr lang="en-AU" sz="2400" kern="1200" dirty="0">
              <a:solidFill>
                <a:schemeClr val="bg1"/>
              </a:solidFill>
            </a:rPr>
            <a:t> (semantic chunking) </a:t>
          </a:r>
          <a:endParaRPr lang="en-US" sz="2400" kern="1200" dirty="0">
            <a:solidFill>
              <a:schemeClr val="bg1"/>
            </a:solidFill>
          </a:endParaRPr>
        </a:p>
      </dsp:txBody>
      <dsp:txXfrm>
        <a:off x="5532342" y="1863547"/>
        <a:ext cx="2354062" cy="1257952"/>
      </dsp:txXfrm>
    </dsp:sp>
    <dsp:sp modelId="{EB253DDD-F10F-4FAE-969D-FC62DFFB099E}">
      <dsp:nvSpPr>
        <dsp:cNvPr id="0" name=""/>
        <dsp:cNvSpPr/>
      </dsp:nvSpPr>
      <dsp:spPr>
        <a:xfrm>
          <a:off x="5532342"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dgfdgdg</a:t>
          </a:r>
          <a:endParaRPr lang="en-US" sz="1800" kern="1200" dirty="0">
            <a:solidFill>
              <a:schemeClr val="bg1"/>
            </a:solidFill>
          </a:endParaRPr>
        </a:p>
      </dsp:txBody>
      <dsp:txXfrm>
        <a:off x="5532342" y="3171217"/>
        <a:ext cx="2354062" cy="2473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E4E4D-9D7E-47BF-AE85-B8078D66B6F8}">
      <dsp:nvSpPr>
        <dsp:cNvPr id="0" name=""/>
        <dsp:cNvSpPr/>
      </dsp:nvSpPr>
      <dsp:spPr>
        <a:xfrm>
          <a:off x="295" y="932733"/>
          <a:ext cx="823921" cy="82392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8C307-6CCA-47F1-A89B-04ACD7ED5008}">
      <dsp:nvSpPr>
        <dsp:cNvPr id="0" name=""/>
        <dsp:cNvSpPr/>
      </dsp:nvSpPr>
      <dsp:spPr>
        <a:xfrm>
          <a:off x="295"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Simple splitting</a:t>
          </a:r>
          <a:r>
            <a:rPr lang="en-AU" sz="2400" kern="1200" dirty="0">
              <a:solidFill>
                <a:schemeClr val="bg1"/>
              </a:solidFill>
            </a:rPr>
            <a:t> </a:t>
          </a:r>
          <a:endParaRPr lang="en-US" sz="2400" kern="1200" dirty="0">
            <a:solidFill>
              <a:schemeClr val="bg1"/>
            </a:solidFill>
          </a:endParaRPr>
        </a:p>
      </dsp:txBody>
      <dsp:txXfrm>
        <a:off x="295" y="1863547"/>
        <a:ext cx="2354062" cy="1257952"/>
      </dsp:txXfrm>
    </dsp:sp>
    <dsp:sp modelId="{E1BACBB5-0D00-4570-A3E4-94D012B3410E}">
      <dsp:nvSpPr>
        <dsp:cNvPr id="0" name=""/>
        <dsp:cNvSpPr/>
      </dsp:nvSpPr>
      <dsp:spPr>
        <a:xfrm>
          <a:off x="295"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dgfgdg</a:t>
          </a:r>
          <a:endParaRPr lang="en-US" sz="1800" kern="1200" dirty="0">
            <a:solidFill>
              <a:schemeClr val="bg1"/>
            </a:solidFill>
          </a:endParaRPr>
        </a:p>
      </dsp:txBody>
      <dsp:txXfrm>
        <a:off x="295" y="3171217"/>
        <a:ext cx="2354062" cy="247387"/>
      </dsp:txXfrm>
    </dsp:sp>
    <dsp:sp modelId="{A1405FC9-24FF-4A6F-A99E-85421B289F00}">
      <dsp:nvSpPr>
        <dsp:cNvPr id="0" name=""/>
        <dsp:cNvSpPr/>
      </dsp:nvSpPr>
      <dsp:spPr>
        <a:xfrm>
          <a:off x="2766318" y="932733"/>
          <a:ext cx="823921" cy="823921"/>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0A4B7-FB04-40AF-A0D2-1A8DB58FB61F}">
      <dsp:nvSpPr>
        <dsp:cNvPr id="0" name=""/>
        <dsp:cNvSpPr/>
      </dsp:nvSpPr>
      <dsp:spPr>
        <a:xfrm>
          <a:off x="2766318"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Structure-based splitting</a:t>
          </a:r>
          <a:r>
            <a:rPr lang="en-AU" sz="2400" kern="1200" dirty="0">
              <a:solidFill>
                <a:schemeClr val="bg1"/>
              </a:solidFill>
            </a:rPr>
            <a:t> </a:t>
          </a:r>
          <a:endParaRPr lang="en-US" sz="2400" kern="1200" dirty="0">
            <a:solidFill>
              <a:schemeClr val="bg1"/>
            </a:solidFill>
          </a:endParaRPr>
        </a:p>
      </dsp:txBody>
      <dsp:txXfrm>
        <a:off x="2766318" y="1863547"/>
        <a:ext cx="2354062" cy="1257952"/>
      </dsp:txXfrm>
    </dsp:sp>
    <dsp:sp modelId="{ABD42D1F-1E4D-4681-ABF4-B6185C5BFD28}">
      <dsp:nvSpPr>
        <dsp:cNvPr id="0" name=""/>
        <dsp:cNvSpPr/>
      </dsp:nvSpPr>
      <dsp:spPr>
        <a:xfrm>
          <a:off x="2766318"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dfgdgdgd</a:t>
          </a:r>
          <a:endParaRPr lang="en-US" sz="1800" kern="1200" dirty="0">
            <a:solidFill>
              <a:schemeClr val="bg1"/>
            </a:solidFill>
          </a:endParaRPr>
        </a:p>
      </dsp:txBody>
      <dsp:txXfrm>
        <a:off x="2766318" y="3171217"/>
        <a:ext cx="2354062" cy="247387"/>
      </dsp:txXfrm>
    </dsp:sp>
    <dsp:sp modelId="{1B1371E3-DF55-4D58-A2C8-2603A523C7C1}">
      <dsp:nvSpPr>
        <dsp:cNvPr id="0" name=""/>
        <dsp:cNvSpPr/>
      </dsp:nvSpPr>
      <dsp:spPr>
        <a:xfrm>
          <a:off x="5532342" y="932733"/>
          <a:ext cx="823921" cy="823921"/>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4CC70F-F1B2-49DF-8AF3-94F0D744EEE7}">
      <dsp:nvSpPr>
        <dsp:cNvPr id="0" name=""/>
        <dsp:cNvSpPr/>
      </dsp:nvSpPr>
      <dsp:spPr>
        <a:xfrm>
          <a:off x="5532342" y="1863547"/>
          <a:ext cx="2354062" cy="1257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AU" sz="2400" b="1" kern="1200" dirty="0">
              <a:solidFill>
                <a:schemeClr val="bg1"/>
              </a:solidFill>
            </a:rPr>
            <a:t>Meaning-based splitting</a:t>
          </a:r>
          <a:r>
            <a:rPr lang="en-AU" sz="2400" kern="1200" dirty="0">
              <a:solidFill>
                <a:schemeClr val="bg1"/>
              </a:solidFill>
            </a:rPr>
            <a:t> (semantic chunking) </a:t>
          </a:r>
          <a:endParaRPr lang="en-US" sz="2400" kern="1200" dirty="0">
            <a:solidFill>
              <a:schemeClr val="bg1"/>
            </a:solidFill>
          </a:endParaRPr>
        </a:p>
      </dsp:txBody>
      <dsp:txXfrm>
        <a:off x="5532342" y="1863547"/>
        <a:ext cx="2354062" cy="1257952"/>
      </dsp:txXfrm>
    </dsp:sp>
    <dsp:sp modelId="{EB253DDD-F10F-4FAE-969D-FC62DFFB099E}">
      <dsp:nvSpPr>
        <dsp:cNvPr id="0" name=""/>
        <dsp:cNvSpPr/>
      </dsp:nvSpPr>
      <dsp:spPr>
        <a:xfrm>
          <a:off x="5532342" y="3171217"/>
          <a:ext cx="2354062" cy="247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AU" sz="1800" kern="1200" dirty="0" err="1">
              <a:solidFill>
                <a:schemeClr val="bg1"/>
              </a:solidFill>
            </a:rPr>
            <a:t>dgfdgdg</a:t>
          </a:r>
          <a:endParaRPr lang="en-US" sz="1800" kern="1200" dirty="0">
            <a:solidFill>
              <a:schemeClr val="bg1"/>
            </a:solidFill>
          </a:endParaRPr>
        </a:p>
      </dsp:txBody>
      <dsp:txXfrm>
        <a:off x="5532342" y="3171217"/>
        <a:ext cx="2354062" cy="24738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2F650F-7CDF-A94A-9D31-4A43E85ACBA2}" type="datetimeFigureOut">
              <a:rPr lang="en-US" smtClean="0"/>
              <a:t>2/5/26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C7B93-93B5-0943-9DCA-3938DB298DBD}" type="slidenum">
              <a:rPr lang="en-US" smtClean="0"/>
              <a:t>‹#›</a:t>
            </a:fld>
            <a:endParaRPr lang="en-US"/>
          </a:p>
        </p:txBody>
      </p:sp>
    </p:spTree>
    <p:extLst>
      <p:ext uri="{BB962C8B-B14F-4D97-AF65-F5344CB8AC3E}">
        <p14:creationId xmlns:p14="http://schemas.microsoft.com/office/powerpoint/2010/main" val="185543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C7B93-93B5-0943-9DCA-3938DB298DBD}" type="slidenum">
              <a:rPr lang="en-US" smtClean="0"/>
              <a:t>1</a:t>
            </a:fld>
            <a:endParaRPr lang="en-US"/>
          </a:p>
        </p:txBody>
      </p:sp>
    </p:spTree>
    <p:extLst>
      <p:ext uri="{BB962C8B-B14F-4D97-AF65-F5344CB8AC3E}">
        <p14:creationId xmlns:p14="http://schemas.microsoft.com/office/powerpoint/2010/main" val="4122178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effectLst/>
              </a:rPr>
              <a:t>How They Work Together</a:t>
            </a:r>
            <a:endParaRPr lang="en-AU" dirty="0">
              <a:effectLst/>
            </a:endParaRPr>
          </a:p>
          <a:p>
            <a:r>
              <a:rPr lang="en-AU" dirty="0">
                <a:effectLst/>
              </a:rPr>
              <a:t>In a real-world application, such as a customer support chatbot, the two types of prompts are chained together to ensure high-quality results.</a:t>
            </a:r>
          </a:p>
          <a:p>
            <a:r>
              <a:rPr lang="en-AU" dirty="0">
                <a:effectLst/>
              </a:rPr>
              <a:t>For instance, the </a:t>
            </a:r>
            <a:r>
              <a:rPr lang="en-AU" b="1" dirty="0">
                <a:effectLst/>
              </a:rPr>
              <a:t>system prompt</a:t>
            </a:r>
            <a:r>
              <a:rPr lang="en-AU" dirty="0">
                <a:effectLst/>
              </a:rPr>
              <a:t> might establish that the AI is a technical support assistant with a professional tone. The </a:t>
            </a:r>
            <a:r>
              <a:rPr lang="en-AU" b="1" dirty="0">
                <a:effectLst/>
              </a:rPr>
              <a:t>user prompt</a:t>
            </a:r>
            <a:r>
              <a:rPr lang="en-AU" dirty="0">
                <a:effectLst/>
              </a:rPr>
              <a:t> would then provide the customer's specific technical issue. This separation allows for </a:t>
            </a:r>
            <a:r>
              <a:rPr lang="en-AU" b="1" dirty="0">
                <a:effectLst/>
              </a:rPr>
              <a:t>clarity and specificity</a:t>
            </a:r>
            <a:r>
              <a:rPr lang="en-AU" dirty="0">
                <a:effectLst/>
              </a:rPr>
              <a:t>, which are the key factors in effective prompting; it ensures the model doesn't have to guess your intent or the context of the interaction.</a:t>
            </a:r>
          </a:p>
        </p:txBody>
      </p:sp>
      <p:sp>
        <p:nvSpPr>
          <p:cNvPr id="4" name="Slide Number Placeholder 3"/>
          <p:cNvSpPr>
            <a:spLocks noGrp="1"/>
          </p:cNvSpPr>
          <p:nvPr>
            <p:ph type="sldNum" sz="quarter" idx="5"/>
          </p:nvPr>
        </p:nvSpPr>
        <p:spPr/>
        <p:txBody>
          <a:bodyPr/>
          <a:lstStyle/>
          <a:p>
            <a:fld id="{06AC7B93-93B5-0943-9DCA-3938DB298DBD}" type="slidenum">
              <a:rPr lang="en-US" smtClean="0"/>
              <a:t>6</a:t>
            </a:fld>
            <a:endParaRPr lang="en-US"/>
          </a:p>
        </p:txBody>
      </p:sp>
    </p:spTree>
    <p:extLst>
      <p:ext uri="{BB962C8B-B14F-4D97-AF65-F5344CB8AC3E}">
        <p14:creationId xmlns:p14="http://schemas.microsoft.com/office/powerpoint/2010/main" val="2300061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AU" b="0" i="0" dirty="0">
                <a:solidFill>
                  <a:srgbClr val="0A0A0A"/>
                </a:solidFill>
                <a:effectLst/>
                <a:latin typeface="universalSans"/>
              </a:rPr>
            </a:br>
            <a:r>
              <a:rPr lang="en-AU" b="0" i="0" dirty="0">
                <a:solidFill>
                  <a:srgbClr val="0A0A0A"/>
                </a:solidFill>
                <a:effectLst/>
                <a:latin typeface="universalSans"/>
              </a:rPr>
              <a:t>This table compares seven key aspects. I’ll walk through each row so you can see why simply writing a strong system prompt is often not enough when you move from prototyping to real-world deployment.</a:t>
            </a:r>
          </a:p>
          <a:p>
            <a:pPr algn="l"/>
            <a:r>
              <a:rPr lang="en-AU" b="0" i="0" dirty="0">
                <a:solidFill>
                  <a:srgbClr val="0A0A0A"/>
                </a:solidFill>
                <a:effectLst/>
                <a:latin typeface="universalSans"/>
              </a:rPr>
              <a:t>Row 1 – Scope</a:t>
            </a:r>
          </a:p>
          <a:p>
            <a:pPr algn="l"/>
            <a:r>
              <a:rPr lang="en-AU" b="0" i="0" dirty="0">
                <a:solidFill>
                  <a:srgbClr val="0A0A0A"/>
                </a:solidFill>
                <a:effectLst/>
                <a:latin typeface="universalSans"/>
              </a:rPr>
              <a:t>The most fundamental difference is scope.</a:t>
            </a:r>
          </a:p>
          <a:p>
            <a:pPr algn="l"/>
            <a:r>
              <a:rPr lang="en-AU" b="0" i="0" dirty="0">
                <a:solidFill>
                  <a:srgbClr val="0A0A0A"/>
                </a:solidFill>
                <a:effectLst/>
                <a:latin typeface="universalSans"/>
              </a:rPr>
              <a:t>A system prompt primarily influences how the model generates text by giving it instructions at the beginning of the conversation. It’s like giving an employee a job description.</a:t>
            </a:r>
          </a:p>
          <a:p>
            <a:pPr algn="l"/>
            <a:r>
              <a:rPr lang="en-AU" b="0" i="0" dirty="0">
                <a:solidFill>
                  <a:srgbClr val="0A0A0A"/>
                </a:solidFill>
                <a:effectLst/>
                <a:latin typeface="universalSans"/>
              </a:rPr>
              <a:t>Advanced guardrails, however, are multi-layered. They include:</a:t>
            </a:r>
          </a:p>
          <a:p>
            <a:pPr algn="l">
              <a:buFont typeface="Arial" panose="020B0604020202020204" pitchFamily="34" charset="0"/>
              <a:buChar char="•"/>
            </a:pPr>
            <a:r>
              <a:rPr lang="en-AU" b="0" i="0" dirty="0">
                <a:solidFill>
                  <a:srgbClr val="0A0A0A"/>
                </a:solidFill>
                <a:effectLst/>
                <a:latin typeface="universalSans"/>
              </a:rPr>
              <a:t>Input filtering (checking the user’s message before it even reaches the model)</a:t>
            </a:r>
          </a:p>
          <a:p>
            <a:pPr algn="l">
              <a:buFont typeface="Arial" panose="020B0604020202020204" pitchFamily="34" charset="0"/>
              <a:buChar char="•"/>
            </a:pPr>
            <a:r>
              <a:rPr lang="en-AU" b="0" i="0" dirty="0">
                <a:solidFill>
                  <a:srgbClr val="0A0A0A"/>
                </a:solidFill>
                <a:effectLst/>
                <a:latin typeface="universalSans"/>
              </a:rPr>
              <a:t>Output moderation (checking and possibly editing the model’s response)</a:t>
            </a:r>
          </a:p>
          <a:p>
            <a:pPr algn="l">
              <a:buFont typeface="Arial" panose="020B0604020202020204" pitchFamily="34" charset="0"/>
              <a:buChar char="•"/>
            </a:pPr>
            <a:r>
              <a:rPr lang="en-AU" b="0" i="0" dirty="0">
                <a:solidFill>
                  <a:srgbClr val="0A0A0A"/>
                </a:solidFill>
                <a:effectLst/>
                <a:latin typeface="universalSans"/>
              </a:rPr>
              <a:t>Runtime monitoring and retry logic</a:t>
            </a:r>
          </a:p>
          <a:p>
            <a:pPr algn="l"/>
            <a:r>
              <a:rPr lang="en-AU" b="0" i="0" dirty="0">
                <a:solidFill>
                  <a:srgbClr val="0A0A0A"/>
                </a:solidFill>
                <a:effectLst/>
                <a:latin typeface="universalSans"/>
              </a:rPr>
              <a:t>So guardrails protect the entire pipeline, not just the generation step.</a:t>
            </a:r>
          </a:p>
          <a:p>
            <a:pPr algn="l"/>
            <a:endParaRPr lang="en-AU" b="0" i="0" dirty="0">
              <a:solidFill>
                <a:srgbClr val="0A0A0A"/>
              </a:solidFill>
              <a:effectLst/>
              <a:latin typeface="universalSans"/>
            </a:endParaRPr>
          </a:p>
          <a:p>
            <a:pPr algn="l"/>
            <a:r>
              <a:rPr lang="en-AU" b="0" i="0" dirty="0">
                <a:solidFill>
                  <a:srgbClr val="0A0A0A"/>
                </a:solidFill>
                <a:effectLst/>
                <a:latin typeface="universalSans"/>
              </a:rPr>
              <a:t>In technical terms,</a:t>
            </a:r>
          </a:p>
          <a:p>
            <a:pPr algn="l"/>
            <a:endParaRPr lang="en-AU" b="0" i="0" dirty="0">
              <a:solidFill>
                <a:srgbClr val="0A0A0A"/>
              </a:solidFill>
              <a:effectLst/>
              <a:latin typeface="universal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effectLst/>
              </a:rPr>
              <a:t>Scope is limited to generation-time influence. The system prompt is prepended to every user message before it reaches the LLM (in the prompt template or API call). The LLM processes the entire context (system + user + history) and generates tokens accordingly. No separate pre- or post-processing stages exist — everything happens inside the single LLM inference call.</a:t>
            </a:r>
          </a:p>
          <a:p>
            <a:pPr algn="l"/>
            <a:endParaRPr lang="en-AU" b="0" i="0" dirty="0">
              <a:solidFill>
                <a:srgbClr val="0A0A0A"/>
              </a:solidFill>
              <a:effectLst/>
              <a:latin typeface="universalSans"/>
            </a:endParaRPr>
          </a:p>
          <a:p>
            <a:pPr>
              <a:buFont typeface="Arial" panose="020B0604020202020204" pitchFamily="34" charset="0"/>
              <a:buChar char="•"/>
            </a:pPr>
            <a:r>
              <a:rPr lang="en-AU" b="1" dirty="0"/>
              <a:t>Full/Advanced Guardrails (Production)</a:t>
            </a:r>
            <a:r>
              <a:rPr lang="en-AU" dirty="0"/>
              <a:t>: Implemented as an </a:t>
            </a:r>
            <a:r>
              <a:rPr lang="en-AU" b="1" dirty="0"/>
              <a:t>orchestration layer</a:t>
            </a:r>
            <a:r>
              <a:rPr lang="en-AU" dirty="0"/>
              <a:t> (middleware, proxy, or wrapper service) around the LLM API. Typical architecture: </a:t>
            </a:r>
            <a:r>
              <a:rPr lang="en-AU" b="1" dirty="0"/>
              <a:t>Input stage</a:t>
            </a:r>
            <a:r>
              <a:rPr lang="en-AU" dirty="0"/>
              <a:t> — before calling the LLM</a:t>
            </a:r>
          </a:p>
          <a:p>
            <a:pPr>
              <a:buFont typeface="Arial" panose="020B0604020202020204" pitchFamily="34" charset="0"/>
              <a:buChar char="•"/>
            </a:pPr>
            <a:r>
              <a:rPr lang="en-AU" b="1" dirty="0"/>
              <a:t>Generation stage</a:t>
            </a:r>
            <a:r>
              <a:rPr lang="en-AU" dirty="0"/>
              <a:t> — during or interleaved with LLM inference (less common)</a:t>
            </a:r>
          </a:p>
          <a:p>
            <a:pPr>
              <a:buFont typeface="Arial" panose="020B0604020202020204" pitchFamily="34" charset="0"/>
              <a:buChar char="•"/>
            </a:pPr>
            <a:r>
              <a:rPr lang="en-AU" b="1" dirty="0"/>
              <a:t>Output stage</a:t>
            </a:r>
            <a:r>
              <a:rPr lang="en-AU" dirty="0"/>
              <a:t> — after receiving the LLM response This is achieved by wrapping the LLM call in code (e.g., Python functions in </a:t>
            </a:r>
            <a:r>
              <a:rPr lang="en-AU" dirty="0" err="1"/>
              <a:t>LangChain</a:t>
            </a:r>
            <a:r>
              <a:rPr lang="en-AU" dirty="0"/>
              <a:t>/</a:t>
            </a:r>
            <a:r>
              <a:rPr lang="en-AU" dirty="0" err="1"/>
              <a:t>LlamaIndex</a:t>
            </a:r>
            <a:r>
              <a:rPr lang="en-AU" dirty="0"/>
              <a:t>, a dedicated server like </a:t>
            </a:r>
            <a:r>
              <a:rPr lang="en-AU" dirty="0" err="1"/>
              <a:t>NeMo</a:t>
            </a:r>
            <a:r>
              <a:rPr lang="en-AU" dirty="0"/>
              <a:t> Guardrails, or managed services like Bedrock Guardrails). The wrapper runs sequential checks/filters at each stage, potentially calling auxiliary models or rule engines.</a:t>
            </a:r>
          </a:p>
          <a:p>
            <a:pPr algn="l"/>
            <a:endParaRPr lang="en-AU" b="0" i="0" dirty="0">
              <a:solidFill>
                <a:srgbClr val="0A0A0A"/>
              </a:solidFill>
              <a:effectLst/>
              <a:latin typeface="universalSans"/>
            </a:endParaRPr>
          </a:p>
          <a:p>
            <a:pPr algn="l"/>
            <a:endParaRPr lang="en-AU" b="0" i="0" dirty="0">
              <a:solidFill>
                <a:srgbClr val="0A0A0A"/>
              </a:solidFill>
              <a:effectLst/>
              <a:latin typeface="universal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A0A0A"/>
                </a:solidFill>
                <a:effectLst/>
                <a:latin typeface="universalSans"/>
              </a:rPr>
              <a:t>Row 2 – Reliability </a:t>
            </a:r>
            <a:r>
              <a:rPr lang="en-AU" dirty="0">
                <a:effectLst/>
              </a:rPr>
              <a:t>(resistance to jailbreaks)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i="0" dirty="0">
              <a:solidFill>
                <a:srgbClr val="0A0A0A"/>
              </a:solidFill>
              <a:effectLst/>
              <a:latin typeface="universalSans"/>
            </a:endParaRPr>
          </a:p>
          <a:p>
            <a:pPr algn="l"/>
            <a:r>
              <a:rPr lang="en-AU" b="0" i="0" dirty="0">
                <a:solidFill>
                  <a:srgbClr val="0A0A0A"/>
                </a:solidFill>
                <a:effectLst/>
                <a:latin typeface="universalSans"/>
              </a:rPr>
              <a:t>System prompts can be bypassed through clever user prompts – what we call jailbreaks. Many of you have seen examples where a user says “Ignore previous instructions” or wraps a harmful request in role-play, and the model sometimes complies.</a:t>
            </a:r>
          </a:p>
          <a:p>
            <a:pPr algn="l"/>
            <a:r>
              <a:rPr lang="en-AU" b="0" i="0" dirty="0">
                <a:solidFill>
                  <a:srgbClr val="0A0A0A"/>
                </a:solidFill>
                <a:effectLst/>
                <a:latin typeface="universalSans"/>
              </a:rPr>
              <a:t>Advanced guardrails are much harder to bypass because they use separate classifiers and filters that operate independently of the main language model. Even if the model is tricked, the external safety layer can still catch and block the problematic input or output.</a:t>
            </a:r>
          </a:p>
          <a:p>
            <a:pPr algn="l"/>
            <a:r>
              <a:rPr lang="en-AU" dirty="0"/>
              <a:t>No external enforcement — if the model generates harmful content, it's sent. </a:t>
            </a:r>
            <a:br>
              <a:rPr lang="en-AU" dirty="0"/>
            </a:br>
            <a:endParaRPr lang="en-AU" dirty="0"/>
          </a:p>
          <a:p>
            <a:pPr algn="l"/>
            <a:r>
              <a:rPr lang="en-AU" b="1" dirty="0"/>
              <a:t>Full/Advanced</a:t>
            </a:r>
            <a:r>
              <a:rPr lang="en-AU" dirty="0"/>
              <a:t>: Use </a:t>
            </a:r>
            <a:r>
              <a:rPr lang="en-AU" b="1" dirty="0"/>
              <a:t>independent classifiers</a:t>
            </a:r>
            <a:r>
              <a:rPr lang="en-AU" dirty="0"/>
              <a:t> that run </a:t>
            </a:r>
            <a:r>
              <a:rPr lang="en-AU" b="1" dirty="0"/>
              <a:t>outside</a:t>
            </a:r>
            <a:r>
              <a:rPr lang="en-AU" dirty="0"/>
              <a:t> the main LLM: Small/fine-tuned models (e.g., Llama Guard, Prompt Guard, </a:t>
            </a:r>
            <a:r>
              <a:rPr lang="en-AU" dirty="0" err="1"/>
              <a:t>DeBERTa</a:t>
            </a:r>
            <a:r>
              <a:rPr lang="en-AU" dirty="0"/>
              <a:t>-based toxicity classifiers, or Perspective API)</a:t>
            </a:r>
          </a:p>
          <a:p>
            <a:pPr>
              <a:buFont typeface="Arial" panose="020B0604020202020204" pitchFamily="34" charset="0"/>
              <a:buChar char="•"/>
            </a:pPr>
            <a:r>
              <a:rPr lang="en-AU" dirty="0"/>
              <a:t>Rule-based detectors (regex, keyword lists, semantic similarity checks) These run on the raw input/output text and return a binary decision or score (e.g., toxicity &gt; 0.7 → block). Because they're separate, they aren't fooled by the same prompt-engineering tricks that jailbreak the main LLM.</a:t>
            </a:r>
          </a:p>
          <a:p>
            <a:pPr algn="l"/>
            <a:endParaRPr lang="en-AU" b="0" i="0" dirty="0">
              <a:solidFill>
                <a:srgbClr val="0A0A0A"/>
              </a:solidFill>
              <a:effectLst/>
              <a:latin typeface="universalSans"/>
            </a:endParaRPr>
          </a:p>
          <a:p>
            <a:pPr algn="l"/>
            <a:r>
              <a:rPr lang="en-AU" b="0" i="0" dirty="0">
                <a:solidFill>
                  <a:srgbClr val="0A0A0A"/>
                </a:solidFill>
                <a:effectLst/>
                <a:latin typeface="universalSans"/>
              </a:rPr>
              <a:t>Row 3 – Enforceability</a:t>
            </a:r>
          </a:p>
          <a:p>
            <a:pPr algn="l"/>
            <a:r>
              <a:rPr lang="en-AU" b="0" i="0" dirty="0">
                <a:solidFill>
                  <a:srgbClr val="0A0A0A"/>
                </a:solidFill>
                <a:effectLst/>
                <a:latin typeface="universalSans"/>
              </a:rPr>
              <a:t>In long conversations, the model can sometimes “forget” or drift away from the initial system prompt instructions – especially as context grows.</a:t>
            </a:r>
          </a:p>
          <a:p>
            <a:pPr algn="l"/>
            <a:r>
              <a:rPr lang="en-AU" b="0" i="0" dirty="0">
                <a:solidFill>
                  <a:srgbClr val="0A0A0A"/>
                </a:solidFill>
                <a:effectLst/>
                <a:latin typeface="universalSans"/>
              </a:rPr>
              <a:t>Advanced guardrails enforce rules explicitly: they can block, retry, redact, or rewrite responses. Enforcement does not depend on the model remembering or willingly following instructions</a:t>
            </a:r>
            <a:r>
              <a:rPr lang="en-AU" dirty="0"/>
              <a:t>— the model might comply 90% of the time but slip on edge cases. </a:t>
            </a:r>
            <a:br>
              <a:rPr lang="en-AU" dirty="0"/>
            </a:br>
            <a:br>
              <a:rPr lang="en-AU" dirty="0"/>
            </a:br>
            <a:r>
              <a:rPr lang="en-AU" b="1" dirty="0"/>
              <a:t>Full/Advanced</a:t>
            </a:r>
            <a:r>
              <a:rPr lang="en-AU" dirty="0"/>
              <a:t>: c</a:t>
            </a:r>
          </a:p>
          <a:p>
            <a:pPr>
              <a:buFont typeface="Arial" panose="020B0604020202020204" pitchFamily="34" charset="0"/>
              <a:buChar char="•"/>
            </a:pPr>
            <a:r>
              <a:rPr lang="en-AU" dirty="0"/>
              <a:t>Redaction: Use regex/PII detectors (e.g., Presidio, regex patterns for credit cards) to replace substrings in the output string before returning it.</a:t>
            </a:r>
          </a:p>
          <a:p>
            <a:pPr>
              <a:buFont typeface="Arial" panose="020B0604020202020204" pitchFamily="34" charset="0"/>
              <a:buChar char="•"/>
            </a:pPr>
            <a:r>
              <a:rPr lang="en-AU" dirty="0"/>
              <a:t>Retry logic: Application code loops (e.g., up to 3 attempts) — regenerate with modified prompt or temperature if output fails checks.</a:t>
            </a:r>
          </a:p>
          <a:p>
            <a:pPr algn="l"/>
            <a:endParaRPr lang="en-AU" b="0" i="0" dirty="0">
              <a:solidFill>
                <a:srgbClr val="0A0A0A"/>
              </a:solidFill>
              <a:effectLst/>
              <a:latin typeface="universalSans"/>
            </a:endParaRPr>
          </a:p>
          <a:p>
            <a:pPr algn="l"/>
            <a:endParaRPr lang="en-AU" b="0" i="0" dirty="0">
              <a:solidFill>
                <a:srgbClr val="0A0A0A"/>
              </a:solidFill>
              <a:effectLst/>
              <a:latin typeface="universalSans"/>
            </a:endParaRPr>
          </a:p>
          <a:p>
            <a:pPr algn="l"/>
            <a:r>
              <a:rPr lang="en-AU" b="0" i="0" dirty="0">
                <a:solidFill>
                  <a:srgbClr val="0A0A0A"/>
                </a:solidFill>
                <a:effectLst/>
                <a:latin typeface="universalSans"/>
              </a:rPr>
              <a:t>Row 4 – Customization</a:t>
            </a:r>
          </a:p>
          <a:p>
            <a:pPr algn="l"/>
            <a:r>
              <a:rPr lang="en-AU" b="0" i="0" dirty="0">
                <a:solidFill>
                  <a:srgbClr val="0A0A0A"/>
                </a:solidFill>
                <a:effectLst/>
                <a:latin typeface="universalSans"/>
              </a:rPr>
              <a:t>System prompts are usually fixed for a given application or session. Changing them per user or per use-case is difficult or impossible in many platforms.</a:t>
            </a:r>
          </a:p>
          <a:p>
            <a:pPr algn="l"/>
            <a:r>
              <a:rPr lang="en-AU" b="0" i="0" dirty="0">
                <a:solidFill>
                  <a:srgbClr val="0A0A0A"/>
                </a:solidFill>
                <a:effectLst/>
                <a:latin typeface="universalSans"/>
              </a:rPr>
              <a:t>Full guardrails are highly configurable. You can define custom policies such as:</a:t>
            </a:r>
          </a:p>
          <a:p>
            <a:pPr algn="l">
              <a:buFont typeface="Arial" panose="020B0604020202020204" pitchFamily="34" charset="0"/>
              <a:buChar char="•"/>
            </a:pPr>
            <a:r>
              <a:rPr lang="en-AU" b="0" i="0" dirty="0">
                <a:solidFill>
                  <a:srgbClr val="0A0A0A"/>
                </a:solidFill>
                <a:effectLst/>
                <a:latin typeface="universalSans"/>
              </a:rPr>
              <a:t>Block personally identifiable information (PII)</a:t>
            </a:r>
          </a:p>
          <a:p>
            <a:pPr algn="l">
              <a:buFont typeface="Arial" panose="020B0604020202020204" pitchFamily="34" charset="0"/>
              <a:buChar char="•"/>
            </a:pPr>
            <a:r>
              <a:rPr lang="en-AU" b="0" i="0" dirty="0">
                <a:solidFill>
                  <a:srgbClr val="0A0A0A"/>
                </a:solidFill>
                <a:effectLst/>
                <a:latin typeface="universalSans"/>
              </a:rPr>
              <a:t>Allow certain sensitive topics only for authenticated users</a:t>
            </a:r>
          </a:p>
          <a:p>
            <a:pPr algn="l">
              <a:buFont typeface="Arial" panose="020B0604020202020204" pitchFamily="34" charset="0"/>
              <a:buChar char="•"/>
            </a:pPr>
            <a:r>
              <a:rPr lang="en-AU" b="0" i="0" dirty="0">
                <a:solidFill>
                  <a:srgbClr val="0A0A0A"/>
                </a:solidFill>
                <a:effectLst/>
                <a:latin typeface="universalSans"/>
              </a:rPr>
              <a:t>Apply different rules for different departments or clients</a:t>
            </a:r>
          </a:p>
          <a:p>
            <a:pPr algn="l"/>
            <a:r>
              <a:rPr lang="en-AU" b="0" i="0" dirty="0">
                <a:solidFill>
                  <a:srgbClr val="0A0A0A"/>
                </a:solidFill>
                <a:effectLst/>
                <a:latin typeface="universalSans"/>
              </a:rPr>
              <a:t>This makes them suitable for enterprise and regulated environments.</a:t>
            </a:r>
          </a:p>
          <a:p>
            <a:pPr algn="l"/>
            <a:br>
              <a:rPr lang="en-AU" b="0" i="0" dirty="0">
                <a:solidFill>
                  <a:srgbClr val="0A0A0A"/>
                </a:solidFill>
                <a:effectLst/>
                <a:latin typeface="universalSans"/>
              </a:rPr>
            </a:br>
            <a:r>
              <a:rPr lang="en-AU" dirty="0"/>
              <a:t>Changing it requires redeploying or API-level reconfiguration; per-user variation is rare/hard. </a:t>
            </a:r>
            <a:br>
              <a:rPr lang="en-AU" dirty="0"/>
            </a:br>
            <a:br>
              <a:rPr lang="en-AU" dirty="0"/>
            </a:br>
            <a:r>
              <a:rPr lang="en-AU" b="1" dirty="0"/>
              <a:t>Full/Advanced</a:t>
            </a:r>
            <a:r>
              <a:rPr lang="en-AU" dirty="0"/>
              <a:t>: Config-driven (human-readable formats): </a:t>
            </a:r>
            <a:r>
              <a:rPr lang="en-AU" dirty="0" err="1"/>
              <a:t>NeMo</a:t>
            </a:r>
            <a:r>
              <a:rPr lang="en-AU" dirty="0"/>
              <a:t> Guardrails uses </a:t>
            </a:r>
            <a:r>
              <a:rPr lang="en-AU" dirty="0" err="1"/>
              <a:t>Colang</a:t>
            </a:r>
            <a:r>
              <a:rPr lang="en-AU" dirty="0"/>
              <a:t> (domain-specific language for flows/rules)</a:t>
            </a:r>
          </a:p>
          <a:p>
            <a:pPr>
              <a:buFont typeface="Arial" panose="020B0604020202020204" pitchFamily="34" charset="0"/>
              <a:buChar char="•"/>
            </a:pPr>
            <a:r>
              <a:rPr lang="en-AU" dirty="0"/>
              <a:t>Guardrails AI uses RAIL (XML-like specs)</a:t>
            </a:r>
          </a:p>
          <a:p>
            <a:pPr>
              <a:buFont typeface="Arial" panose="020B0604020202020204" pitchFamily="34" charset="0"/>
              <a:buChar char="•"/>
            </a:pPr>
            <a:r>
              <a:rPr lang="en-AU" dirty="0"/>
              <a:t>Bedrock Guardrails uses console/API configs for topics, PII categories, denied words, confidence thresholds Policies can be dynamic (per-user, per-session, per-topic) via code or database lookups.</a:t>
            </a:r>
          </a:p>
          <a:p>
            <a:pPr algn="l"/>
            <a:br>
              <a:rPr lang="en-AU" b="0" i="0" dirty="0">
                <a:solidFill>
                  <a:srgbClr val="0A0A0A"/>
                </a:solidFill>
                <a:effectLst/>
                <a:latin typeface="universalSans"/>
              </a:rPr>
            </a:br>
            <a:br>
              <a:rPr lang="en-AU" b="0" i="0" dirty="0">
                <a:solidFill>
                  <a:srgbClr val="0A0A0A"/>
                </a:solidFill>
                <a:effectLst/>
                <a:latin typeface="universalSans"/>
              </a:rPr>
            </a:br>
            <a:r>
              <a:rPr lang="en-AU" b="0" i="0" dirty="0">
                <a:solidFill>
                  <a:srgbClr val="0A0A0A"/>
                </a:solidFill>
                <a:effectLst/>
                <a:latin typeface="universalSans"/>
              </a:rPr>
              <a:t>Row 5 – Examples</a:t>
            </a:r>
          </a:p>
          <a:p>
            <a:pPr algn="l"/>
            <a:r>
              <a:rPr lang="en-AU" b="0" i="0" dirty="0">
                <a:solidFill>
                  <a:srgbClr val="0A0A0A"/>
                </a:solidFill>
                <a:effectLst/>
                <a:latin typeface="universalSans"/>
              </a:rPr>
              <a:t>Advanced guardrails operate at multiple stages:</a:t>
            </a:r>
          </a:p>
          <a:p>
            <a:pPr algn="l">
              <a:buFont typeface="Arial" panose="020B0604020202020204" pitchFamily="34" charset="0"/>
              <a:buChar char="•"/>
            </a:pPr>
            <a:r>
              <a:rPr lang="en-AU" b="0" i="0" dirty="0">
                <a:solidFill>
                  <a:srgbClr val="0A0A0A"/>
                </a:solidFill>
                <a:effectLst/>
                <a:latin typeface="universalSans"/>
              </a:rPr>
              <a:t>Input stage → reject a prompt that appears to ask for illegal content</a:t>
            </a:r>
          </a:p>
          <a:p>
            <a:pPr algn="l">
              <a:buFont typeface="Arial" panose="020B0604020202020204" pitchFamily="34" charset="0"/>
              <a:buChar char="•"/>
            </a:pPr>
            <a:r>
              <a:rPr lang="en-AU" b="0" i="0" dirty="0">
                <a:solidFill>
                  <a:srgbClr val="0A0A0A"/>
                </a:solidFill>
                <a:effectLst/>
                <a:latin typeface="universalSans"/>
              </a:rPr>
              <a:t>Output stage → automatically redact credit card numbers or email addresses</a:t>
            </a:r>
          </a:p>
          <a:p>
            <a:pPr algn="l"/>
            <a:r>
              <a:rPr lang="en-AU" b="0" i="0" dirty="0">
                <a:solidFill>
                  <a:srgbClr val="0A0A0A"/>
                </a:solidFill>
                <a:effectLst/>
                <a:latin typeface="universalSans"/>
              </a:rPr>
              <a:t>These are real actions you see in platforms like Amazon Bedrock Guardrails or NVIDIA </a:t>
            </a:r>
            <a:r>
              <a:rPr lang="en-AU" b="0" i="0" dirty="0" err="1">
                <a:solidFill>
                  <a:srgbClr val="0A0A0A"/>
                </a:solidFill>
                <a:effectLst/>
                <a:latin typeface="universalSans"/>
              </a:rPr>
              <a:t>NeMo</a:t>
            </a:r>
            <a:r>
              <a:rPr lang="en-AU" b="0" i="0" dirty="0">
                <a:solidFill>
                  <a:srgbClr val="0A0A0A"/>
                </a:solidFill>
                <a:effectLst/>
                <a:latin typeface="universalSans"/>
              </a:rPr>
              <a:t> Guardrails.</a:t>
            </a:r>
          </a:p>
          <a:p>
            <a:pPr algn="l"/>
            <a:br>
              <a:rPr lang="en-AU" b="0" i="0" dirty="0">
                <a:solidFill>
                  <a:srgbClr val="0A0A0A"/>
                </a:solidFill>
                <a:effectLst/>
                <a:latin typeface="universalSans"/>
              </a:rPr>
            </a:br>
            <a:r>
              <a:rPr lang="en-AU" b="0" i="0" dirty="0">
                <a:solidFill>
                  <a:srgbClr val="0A0A0A"/>
                </a:solidFill>
                <a:effectLst/>
                <a:latin typeface="universalSans"/>
              </a:rPr>
              <a:t>Row 6 – Detection</a:t>
            </a:r>
            <a:br>
              <a:rPr lang="en-AU" b="0" i="0" dirty="0">
                <a:solidFill>
                  <a:srgbClr val="0A0A0A"/>
                </a:solidFill>
                <a:effectLst/>
                <a:latin typeface="universalSans"/>
              </a:rPr>
            </a:br>
            <a:r>
              <a:rPr lang="en-AU" b="0" i="0" dirty="0">
                <a:solidFill>
                  <a:srgbClr val="0A0A0A"/>
                </a:solidFill>
                <a:effectLst/>
                <a:latin typeface="universalSans"/>
              </a:rPr>
              <a:t>Advanced guardrails use dedicated safety classifiers – separate machine-learning models trained specifically to detect toxicity, hate speech, PII, or policy violations. These classifiers are faster, more consistent, and less prone to creative circumvention.</a:t>
            </a:r>
            <a:br>
              <a:rPr lang="en-AU" b="0" i="0" dirty="0">
                <a:solidFill>
                  <a:srgbClr val="0A0A0A"/>
                </a:solidFill>
                <a:effectLst/>
                <a:latin typeface="universalSans"/>
              </a:rPr>
            </a:br>
            <a:endParaRPr lang="en-AU" b="0" i="0" dirty="0">
              <a:solidFill>
                <a:srgbClr val="0A0A0A"/>
              </a:solidFill>
              <a:effectLst/>
              <a:latin typeface="universalSans"/>
            </a:endParaRPr>
          </a:p>
          <a:p>
            <a:pPr algn="l"/>
            <a:r>
              <a:rPr lang="en-AU" dirty="0"/>
              <a:t>Dedicated, lightweight models/APIs: Toxicity/harm classifiers (fine-tuned BERT/</a:t>
            </a:r>
            <a:r>
              <a:rPr lang="en-AU" dirty="0" err="1"/>
              <a:t>DeBERTa</a:t>
            </a:r>
            <a:r>
              <a:rPr lang="en-AU" dirty="0"/>
              <a:t> variants, Llama Guard as a 7B–8B classifier)</a:t>
            </a:r>
          </a:p>
          <a:p>
            <a:pPr>
              <a:buFont typeface="Arial" panose="020B0604020202020204" pitchFamily="34" charset="0"/>
              <a:buChar char="•"/>
            </a:pPr>
            <a:r>
              <a:rPr lang="en-AU" dirty="0"/>
              <a:t>PII detectors (Presidio, regex + NER models)</a:t>
            </a:r>
          </a:p>
          <a:p>
            <a:pPr>
              <a:buFont typeface="Arial" panose="020B0604020202020204" pitchFamily="34" charset="0"/>
              <a:buChar char="•"/>
            </a:pPr>
            <a:r>
              <a:rPr lang="en-AU" dirty="0"/>
              <a:t>Intent/jailbreak detectors (small models trained on attack datasets) These run in milliseconds (GPU/CPU inference) and return structured scores/labels.</a:t>
            </a:r>
          </a:p>
          <a:p>
            <a:pPr algn="l"/>
            <a:endParaRPr lang="en-AU" b="0" i="0" dirty="0">
              <a:solidFill>
                <a:srgbClr val="0A0A0A"/>
              </a:solidFill>
              <a:effectLst/>
              <a:latin typeface="universalSans"/>
            </a:endParaRPr>
          </a:p>
          <a:p>
            <a:pPr algn="l"/>
            <a:r>
              <a:rPr lang="en-AU" b="0" i="0" dirty="0">
                <a:solidFill>
                  <a:srgbClr val="0A0A0A"/>
                </a:solidFill>
                <a:effectLst/>
                <a:latin typeface="universalSans"/>
              </a:rPr>
              <a:t>Row 7 – Edge-case handling</a:t>
            </a:r>
          </a:p>
          <a:p>
            <a:pPr algn="l"/>
            <a:r>
              <a:rPr lang="en-AU" b="0" i="0" dirty="0">
                <a:solidFill>
                  <a:srgbClr val="0A0A0A"/>
                </a:solidFill>
                <a:effectLst/>
                <a:latin typeface="universalSans"/>
              </a:rPr>
              <a:t>Finally, edge-case handling.</a:t>
            </a:r>
          </a:p>
          <a:p>
            <a:pPr algn="l"/>
            <a:r>
              <a:rPr lang="en-AU" b="0" i="0" dirty="0">
                <a:solidFill>
                  <a:srgbClr val="0A0A0A"/>
                </a:solidFill>
                <a:effectLst/>
                <a:latin typeface="universalSans"/>
              </a:rPr>
              <a:t>Advanced guardrails are explicitly designed for edge cases: indirect requests, encoded language, multi-step attacks, or attempts to extract system prompts. They include specific defences against those scenarios.</a:t>
            </a:r>
          </a:p>
          <a:p>
            <a:pPr>
              <a:buFont typeface="Arial" panose="020B0604020202020204" pitchFamily="34" charset="0"/>
              <a:buChar char="•"/>
            </a:pPr>
            <a:r>
              <a:rPr lang="en-AU" dirty="0"/>
              <a:t>Multi-stage checks (regex + ML classifier + semantic embedding similarity)</a:t>
            </a:r>
          </a:p>
          <a:p>
            <a:pPr>
              <a:buFont typeface="Arial" panose="020B0604020202020204" pitchFamily="34" charset="0"/>
              <a:buChar char="•"/>
            </a:pPr>
            <a:r>
              <a:rPr lang="en-AU" dirty="0"/>
              <a:t>Ensemble detection (multiple classifiers vote)</a:t>
            </a:r>
          </a:p>
          <a:p>
            <a:pPr>
              <a:buFont typeface="Arial" panose="020B0604020202020204" pitchFamily="34" charset="0"/>
              <a:buChar char="•"/>
            </a:pPr>
            <a:r>
              <a:rPr lang="en-AU" dirty="0"/>
              <a:t>Continuous red-teaming → update rules/classifiers with new attack examples</a:t>
            </a:r>
          </a:p>
          <a:p>
            <a:pPr>
              <a:buFont typeface="Arial" panose="020B0604020202020204" pitchFamily="34" charset="0"/>
              <a:buChar char="•"/>
            </a:pPr>
            <a:r>
              <a:rPr lang="en-AU" dirty="0"/>
              <a:t>Obfuscation-resistant techniques (normalize text, decode encodings before checking)</a:t>
            </a:r>
          </a:p>
          <a:p>
            <a:pPr algn="l"/>
            <a:br>
              <a:rPr lang="en-AU" b="0" i="0" dirty="0">
                <a:solidFill>
                  <a:srgbClr val="0A0A0A"/>
                </a:solidFill>
                <a:effectLst/>
                <a:latin typeface="universalSans"/>
              </a:rPr>
            </a:br>
            <a:r>
              <a:rPr lang="en-AU" b="0" i="0" dirty="0">
                <a:solidFill>
                  <a:srgbClr val="0A0A0A"/>
                </a:solidFill>
                <a:effectLst/>
                <a:latin typeface="universalSans"/>
              </a:rPr>
              <a:t>Key Takeaway Summary (Bullet points)</a:t>
            </a:r>
          </a:p>
          <a:p>
            <a:pPr algn="l"/>
            <a:r>
              <a:rPr lang="en-AU" b="0" i="0" dirty="0">
                <a:solidFill>
                  <a:srgbClr val="0A0A0A"/>
                </a:solidFill>
                <a:effectLst/>
                <a:latin typeface="universalSans"/>
              </a:rPr>
              <a:t>To summarise:</a:t>
            </a:r>
          </a:p>
          <a:p>
            <a:pPr algn="l">
              <a:buFont typeface="Arial" panose="020B0604020202020204" pitchFamily="34" charset="0"/>
              <a:buChar char="•"/>
            </a:pPr>
            <a:r>
              <a:rPr lang="en-AU" b="0" i="0" dirty="0">
                <a:solidFill>
                  <a:srgbClr val="0A0A0A"/>
                </a:solidFill>
                <a:effectLst/>
                <a:latin typeface="universalSans"/>
              </a:rPr>
              <a:t>System prompts are a lightweight, instruction-based guardrail – excellent for rapid prototyping and personal projects.</a:t>
            </a:r>
          </a:p>
          <a:p>
            <a:pPr algn="l">
              <a:buFont typeface="Arial" panose="020B0604020202020204" pitchFamily="34" charset="0"/>
              <a:buChar char="•"/>
            </a:pPr>
            <a:r>
              <a:rPr lang="en-AU" b="0" i="0" dirty="0">
                <a:solidFill>
                  <a:srgbClr val="0A0A0A"/>
                </a:solidFill>
                <a:effectLst/>
                <a:latin typeface="universalSans"/>
              </a:rPr>
              <a:t>Advanced guardrails are a robust, multi-layered safety system – essential when you deploy LLMs in production, especially in finance, healthcare, education, or any regulated domain.</a:t>
            </a:r>
          </a:p>
          <a:p>
            <a:pPr algn="l"/>
            <a:r>
              <a:rPr lang="en-AU" b="0" i="0" dirty="0">
                <a:solidFill>
                  <a:srgbClr val="0A0A0A"/>
                </a:solidFill>
                <a:effectLst/>
                <a:latin typeface="universalSans"/>
              </a:rPr>
              <a:t>Think of it like this: A system prompt is a seatbelt. Advanced guardrails are the full suite: airbags, anti-lock brakes, collision avoidance, and post-accident reporting.</a:t>
            </a:r>
          </a:p>
          <a:p>
            <a:pPr algn="l"/>
            <a:br>
              <a:rPr lang="en-AU" b="0" i="0" dirty="0">
                <a:solidFill>
                  <a:srgbClr val="0A0A0A"/>
                </a:solidFill>
                <a:effectLst/>
                <a:latin typeface="universalSans"/>
              </a:rPr>
            </a:br>
            <a:br>
              <a:rPr lang="en-AU" b="0" i="0" dirty="0">
                <a:solidFill>
                  <a:srgbClr val="0A0A0A"/>
                </a:solidFill>
                <a:effectLst/>
                <a:latin typeface="universalSans"/>
              </a:rPr>
            </a:br>
            <a:r>
              <a:rPr lang="en-AU" b="0" i="0" dirty="0">
                <a:solidFill>
                  <a:srgbClr val="0A0A0A"/>
                </a:solidFill>
                <a:effectLst/>
                <a:latin typeface="universalSans"/>
              </a:rPr>
              <a:t>Implications for Practice (Optional discussion prompt)</a:t>
            </a:r>
          </a:p>
          <a:p>
            <a:pPr algn="l"/>
            <a:r>
              <a:rPr lang="en-AU" b="0" i="0" dirty="0">
                <a:solidFill>
                  <a:srgbClr val="0A0A0A"/>
                </a:solidFill>
                <a:effectLst/>
                <a:latin typeface="universalSans"/>
              </a:rPr>
              <a:t>For those of you building agents or planning workshops:</a:t>
            </a:r>
          </a:p>
          <a:p>
            <a:pPr algn="l">
              <a:buFont typeface="Arial" panose="020B0604020202020204" pitchFamily="34" charset="0"/>
              <a:buChar char="•"/>
            </a:pPr>
            <a:r>
              <a:rPr lang="en-AU" b="0" i="0" dirty="0">
                <a:solidFill>
                  <a:srgbClr val="0A0A0A"/>
                </a:solidFill>
                <a:effectLst/>
                <a:latin typeface="universalSans"/>
              </a:rPr>
              <a:t>During research and teaching demos → strong system prompts are usually sufficient.</a:t>
            </a:r>
          </a:p>
          <a:p>
            <a:pPr algn="l">
              <a:buFont typeface="Arial" panose="020B0604020202020204" pitchFamily="34" charset="0"/>
              <a:buChar char="•"/>
            </a:pPr>
            <a:r>
              <a:rPr lang="en-AU" b="0" i="0" dirty="0">
                <a:solidFill>
                  <a:srgbClr val="0A0A0A"/>
                </a:solidFill>
                <a:effectLst/>
                <a:latin typeface="universalSans"/>
              </a:rPr>
              <a:t>When moving to real organisational use (e.g., financial planning &amp; analysis tools, student support bots, or CPA discussion automation) → plan for proper guardrail infrastructure from the start.</a:t>
            </a:r>
          </a:p>
          <a:p>
            <a:br>
              <a:rPr lang="en-AU" dirty="0"/>
            </a:br>
            <a:endParaRPr lang="en-AU" b="0" i="0" dirty="0">
              <a:solidFill>
                <a:srgbClr val="0A0A0A"/>
              </a:solidFill>
              <a:effectLst/>
              <a:latin typeface="universalSans"/>
            </a:endParaRPr>
          </a:p>
          <a:p>
            <a:endParaRPr lang="en-US" dirty="0"/>
          </a:p>
        </p:txBody>
      </p:sp>
      <p:sp>
        <p:nvSpPr>
          <p:cNvPr id="4" name="Slide Number Placeholder 3"/>
          <p:cNvSpPr>
            <a:spLocks noGrp="1"/>
          </p:cNvSpPr>
          <p:nvPr>
            <p:ph type="sldNum" sz="quarter" idx="5"/>
          </p:nvPr>
        </p:nvSpPr>
        <p:spPr/>
        <p:txBody>
          <a:bodyPr/>
          <a:lstStyle/>
          <a:p>
            <a:fld id="{06AC7B93-93B5-0943-9DCA-3938DB298DBD}" type="slidenum">
              <a:rPr lang="en-US" smtClean="0"/>
              <a:t>10</a:t>
            </a:fld>
            <a:endParaRPr lang="en-US"/>
          </a:p>
        </p:txBody>
      </p:sp>
    </p:spTree>
    <p:extLst>
      <p:ext uri="{BB962C8B-B14F-4D97-AF65-F5344CB8AC3E}">
        <p14:creationId xmlns:p14="http://schemas.microsoft.com/office/powerpoint/2010/main" val="3529263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AU" b="1" dirty="0"/>
              <a:t>Jailbreaking vulnerability</a:t>
            </a:r>
            <a:r>
              <a:rPr lang="en-AU" dirty="0"/>
              <a:t> — System prompts alone are notoriously easy to bypass (users have tricked models for years). Advanced guardrails use separate detection layers to catch these.</a:t>
            </a:r>
          </a:p>
          <a:p>
            <a:pPr>
              <a:buFont typeface="Arial" panose="020B0604020202020204" pitchFamily="34" charset="0"/>
              <a:buChar char="•"/>
            </a:pPr>
            <a:r>
              <a:rPr lang="en-AU" b="1" dirty="0"/>
              <a:t>Overly strict vs. too loose</a:t>
            </a:r>
            <a:r>
              <a:rPr lang="en-AU" dirty="0"/>
              <a:t> — Strong guardrails can frustrate users (false positives: blocking benign requests) or weaken utility. Balancing is an ongoing engineering challenge.</a:t>
            </a:r>
          </a:p>
          <a:p>
            <a:pPr>
              <a:buFont typeface="Arial" panose="020B0604020202020204" pitchFamily="34" charset="0"/>
              <a:buChar char="•"/>
            </a:pPr>
            <a:r>
              <a:rPr lang="en-AU" b="1" dirty="0"/>
              <a:t>Alignment vs. guardrails</a:t>
            </a:r>
            <a:r>
              <a:rPr lang="en-AU" dirty="0"/>
              <a:t> — Model alignment (via RLHF/constitutional AI during training) makes the base </a:t>
            </a:r>
            <a:r>
              <a:rPr lang="en-AU" dirty="0" err="1"/>
              <a:t>behavior</a:t>
            </a:r>
            <a:r>
              <a:rPr lang="en-AU" dirty="0"/>
              <a:t> safer. Guardrails are the "seatbelt" on top — essential for production but not a substitute for good training.</a:t>
            </a:r>
          </a:p>
          <a:p>
            <a:pPr>
              <a:buFont typeface="Arial" panose="020B0604020202020204" pitchFamily="34" charset="0"/>
              <a:buChar char="•"/>
            </a:pPr>
            <a:r>
              <a:rPr lang="en-AU" b="1" dirty="0"/>
              <a:t>Implications for prompt engineering</a:t>
            </a:r>
            <a:r>
              <a:rPr lang="en-AU" dirty="0"/>
              <a:t> — When you're crafting user prompts, you're working </a:t>
            </a:r>
            <a:r>
              <a:rPr lang="en-AU" b="1" dirty="0"/>
              <a:t>within</a:t>
            </a:r>
            <a:r>
              <a:rPr lang="en-AU" dirty="0"/>
              <a:t> the guardrails set by the system prompt or external filters. Trying to override strong guardrails often fails or triggers blocks.</a:t>
            </a:r>
          </a:p>
          <a:p>
            <a:pPr>
              <a:buFont typeface="Arial" panose="020B0604020202020204" pitchFamily="34" charset="0"/>
              <a:buChar char="•"/>
            </a:pPr>
            <a:r>
              <a:rPr lang="en-AU" b="1" dirty="0"/>
              <a:t>Ethical/societal angle</a:t>
            </a:r>
            <a:r>
              <a:rPr lang="en-AU" dirty="0"/>
              <a:t> — Guardrails prevent real harm (misinformation in elections, biased hiring tools, exploitation of vulnerable users) but raise debates about censorship, free speech, and who decides the rules.</a:t>
            </a:r>
          </a:p>
          <a:p>
            <a:pPr>
              <a:buFont typeface="Arial" panose="020B0604020202020204" pitchFamily="34" charset="0"/>
              <a:buChar char="•"/>
            </a:pPr>
            <a:r>
              <a:rPr lang="en-AU" b="1" dirty="0"/>
              <a:t>Evolving landscape</a:t>
            </a:r>
            <a:r>
              <a:rPr lang="en-AU" dirty="0"/>
              <a:t> —Tools like Llama Guard, AWS Bedrock Guardrails, and open-source options make custom guardrails accessible even for smaller teams.</a:t>
            </a:r>
          </a:p>
          <a:p>
            <a:endParaRPr lang="en-US" dirty="0"/>
          </a:p>
        </p:txBody>
      </p:sp>
      <p:sp>
        <p:nvSpPr>
          <p:cNvPr id="4" name="Slide Number Placeholder 3"/>
          <p:cNvSpPr>
            <a:spLocks noGrp="1"/>
          </p:cNvSpPr>
          <p:nvPr>
            <p:ph type="sldNum" sz="quarter" idx="5"/>
          </p:nvPr>
        </p:nvSpPr>
        <p:spPr/>
        <p:txBody>
          <a:bodyPr/>
          <a:lstStyle/>
          <a:p>
            <a:fld id="{06AC7B93-93B5-0943-9DCA-3938DB298DBD}" type="slidenum">
              <a:rPr lang="en-US" smtClean="0"/>
              <a:t>11</a:t>
            </a:fld>
            <a:endParaRPr lang="en-US"/>
          </a:p>
        </p:txBody>
      </p:sp>
    </p:spTree>
    <p:extLst>
      <p:ext uri="{BB962C8B-B14F-4D97-AF65-F5344CB8AC3E}">
        <p14:creationId xmlns:p14="http://schemas.microsoft.com/office/powerpoint/2010/main" val="3513262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effectLst/>
              </a:rPr>
              <a:t>In-context learning</a:t>
            </a:r>
            <a:r>
              <a:rPr lang="en-AU" dirty="0">
                <a:effectLst/>
              </a:rPr>
              <a:t> is the fundamental mechanism that allows prompt engineering to function effectively. It refers to an AI model's ability to </a:t>
            </a:r>
            <a:r>
              <a:rPr lang="en-AU" b="1" dirty="0">
                <a:effectLst/>
              </a:rPr>
              <a:t>learn new </a:t>
            </a:r>
            <a:r>
              <a:rPr lang="en-AU" b="1" dirty="0" err="1">
                <a:effectLst/>
              </a:rPr>
              <a:t>behaviors</a:t>
            </a:r>
            <a:r>
              <a:rPr lang="en-AU" b="1" dirty="0">
                <a:effectLst/>
              </a:rPr>
              <a:t> and patterns directly from the information or examples provided within a prompt</a:t>
            </a:r>
            <a:r>
              <a:rPr lang="en-AU" dirty="0">
                <a:effectLst/>
              </a:rPr>
              <a:t>, without needing any permanent updates to the model's underlying mathematical weights.</a:t>
            </a:r>
          </a:p>
          <a:p>
            <a:endParaRPr lang="en-AU" dirty="0">
              <a:effectLst/>
            </a:endParaRPr>
          </a:p>
          <a:p>
            <a:r>
              <a:rPr lang="en-AU" dirty="0">
                <a:effectLst/>
              </a:rPr>
              <a:t>how this mechanism works and how to optimize it:</a:t>
            </a:r>
          </a:p>
          <a:p>
            <a:r>
              <a:rPr lang="en-AU" b="1" dirty="0">
                <a:effectLst/>
              </a:rPr>
              <a:t>1. The Mechanism of Adaptation</a:t>
            </a:r>
            <a:endParaRPr lang="en-AU" dirty="0">
              <a:effectLst/>
            </a:endParaRPr>
          </a:p>
          <a:p>
            <a:r>
              <a:rPr lang="en-AU" dirty="0">
                <a:effectLst/>
              </a:rPr>
              <a:t>When you provide examples in a prompt, the model uses in-context learning to </a:t>
            </a:r>
            <a:r>
              <a:rPr lang="en-AU" b="1" dirty="0">
                <a:effectLst/>
              </a:rPr>
              <a:t>adapt its responses to match the specific patterns</a:t>
            </a:r>
            <a:r>
              <a:rPr lang="en-AU" dirty="0">
                <a:effectLst/>
              </a:rPr>
              <a:t> you have demonstrated. This is essentially "on-the-fly" learning that exists only for the duration of that specific interaction. It allows a general-purpose model to become a specialist in a specific task (like a real estate agent or a first-grade teacher) based solely on the context provided in the </a:t>
            </a:r>
            <a:r>
              <a:rPr lang="en-AU" b="1" dirty="0">
                <a:effectLst/>
              </a:rPr>
              <a:t>system or user prompts</a:t>
            </a:r>
            <a:r>
              <a:rPr lang="en-AU" dirty="0">
                <a:effectLst/>
              </a:rPr>
              <a:t>.</a:t>
            </a:r>
          </a:p>
          <a:p>
            <a:r>
              <a:rPr lang="en-AU" b="1" dirty="0">
                <a:effectLst/>
              </a:rPr>
              <a:t>2. Practical Application: Few-Shot Prompting</a:t>
            </a:r>
            <a:endParaRPr lang="en-AU" dirty="0">
              <a:effectLst/>
            </a:endParaRPr>
          </a:p>
          <a:p>
            <a:r>
              <a:rPr lang="en-AU" dirty="0">
                <a:effectLst/>
              </a:rPr>
              <a:t>In-context learning is most visible through </a:t>
            </a:r>
            <a:r>
              <a:rPr lang="en-AU" b="1" dirty="0">
                <a:effectLst/>
              </a:rPr>
              <a:t>few-shot prompting</a:t>
            </a:r>
            <a:r>
              <a:rPr lang="en-AU" dirty="0">
                <a:effectLst/>
              </a:rPr>
              <a:t>, where a user provides between two and five examples to demonstrate a desired tone or format.</a:t>
            </a:r>
          </a:p>
          <a:p>
            <a:r>
              <a:rPr lang="en-AU" dirty="0">
                <a:effectLst/>
              </a:rPr>
              <a:t>• </a:t>
            </a:r>
            <a:r>
              <a:rPr lang="en-AU" b="1" dirty="0">
                <a:effectLst/>
              </a:rPr>
              <a:t>Example:</a:t>
            </a:r>
            <a:r>
              <a:rPr lang="en-AU" dirty="0">
                <a:effectLst/>
              </a:rPr>
              <a:t> If you want a model to respond to children about fictional characters without being overly literal, you can provide an example like: </a:t>
            </a:r>
            <a:r>
              <a:rPr lang="en-AU" i="1" dirty="0">
                <a:effectLst/>
              </a:rPr>
              <a:t>"Q: Is the tooth fairy real? A: Of course! Put your tooth under your pillow tonight"</a:t>
            </a:r>
            <a:r>
              <a:rPr lang="en-AU" dirty="0">
                <a:effectLst/>
              </a:rPr>
              <a:t>. Through in-context learning, the model recognizes this "magical perspective" and will apply it to subsequent questions about characters like Santa Claus.</a:t>
            </a:r>
          </a:p>
          <a:p>
            <a:r>
              <a:rPr lang="en-AU" b="1" dirty="0">
                <a:effectLst/>
              </a:rPr>
              <a:t>3. Factors Influencing Success</a:t>
            </a:r>
            <a:endParaRPr lang="en-AU" dirty="0">
              <a:effectLst/>
            </a:endParaRPr>
          </a:p>
          <a:p>
            <a:r>
              <a:rPr lang="en-AU" dirty="0">
                <a:effectLst/>
              </a:rPr>
              <a:t>The effectiveness of in-context learning depends on several strategic factors:</a:t>
            </a:r>
          </a:p>
          <a:p>
            <a:r>
              <a:rPr lang="en-AU" dirty="0">
                <a:effectLst/>
              </a:rPr>
              <a:t>• </a:t>
            </a:r>
            <a:r>
              <a:rPr lang="en-AU" b="1" dirty="0">
                <a:effectLst/>
              </a:rPr>
              <a:t>Model Capability:</a:t>
            </a:r>
            <a:r>
              <a:rPr lang="en-AU" dirty="0">
                <a:effectLst/>
              </a:rPr>
              <a:t> Stronger, more advanced models generally require fewer examples to grasp a concept. For simple tasks, a powerful model might not need any examples at all to understand the desired </a:t>
            </a:r>
            <a:r>
              <a:rPr lang="en-AU" dirty="0" err="1">
                <a:effectLst/>
              </a:rPr>
              <a:t>behavior</a:t>
            </a:r>
            <a:r>
              <a:rPr lang="en-AU" dirty="0">
                <a:effectLst/>
              </a:rPr>
              <a:t>.</a:t>
            </a:r>
          </a:p>
          <a:p>
            <a:r>
              <a:rPr lang="en-AU" dirty="0">
                <a:effectLst/>
              </a:rPr>
              <a:t>• </a:t>
            </a:r>
            <a:r>
              <a:rPr lang="en-AU" b="1" dirty="0">
                <a:effectLst/>
              </a:rPr>
              <a:t>Strategic Placement:</a:t>
            </a:r>
            <a:r>
              <a:rPr lang="en-AU" dirty="0">
                <a:effectLst/>
              </a:rPr>
              <a:t> Models are often better at "learning" from instructions or examples placed at the </a:t>
            </a:r>
            <a:r>
              <a:rPr lang="en-AU" b="1" dirty="0">
                <a:effectLst/>
              </a:rPr>
              <a:t>beginning or the end</a:t>
            </a:r>
            <a:r>
              <a:rPr lang="en-AU" dirty="0">
                <a:effectLst/>
              </a:rPr>
              <a:t> of a prompt. Information buried in the middle may be overlooked, a phenomenon known as the </a:t>
            </a:r>
            <a:r>
              <a:rPr lang="en-AU" b="1" dirty="0">
                <a:effectLst/>
              </a:rPr>
              <a:t>"needle in a haystack" problem</a:t>
            </a:r>
            <a:r>
              <a:rPr lang="en-AU" dirty="0">
                <a:effectLst/>
              </a:rPr>
              <a:t>.</a:t>
            </a:r>
          </a:p>
          <a:p>
            <a:r>
              <a:rPr lang="en-AU" dirty="0">
                <a:effectLst/>
              </a:rPr>
              <a:t>• </a:t>
            </a:r>
            <a:r>
              <a:rPr lang="en-AU" b="1" dirty="0">
                <a:effectLst/>
              </a:rPr>
              <a:t>Example Volume:</a:t>
            </a:r>
            <a:r>
              <a:rPr lang="en-AU" dirty="0">
                <a:effectLst/>
              </a:rPr>
              <a:t> While more examples typically improve performance, there is a trade-off with </a:t>
            </a:r>
            <a:r>
              <a:rPr lang="en-AU" b="1" dirty="0">
                <a:effectLst/>
              </a:rPr>
              <a:t>cost and latency</a:t>
            </a:r>
            <a:r>
              <a:rPr lang="en-AU" dirty="0">
                <a:effectLst/>
              </a:rPr>
              <a:t>, as each example consumes tokens. Most applications find a balance with </a:t>
            </a:r>
            <a:r>
              <a:rPr lang="en-AU" b="1" dirty="0">
                <a:effectLst/>
              </a:rPr>
              <a:t>three to five examples</a:t>
            </a:r>
            <a:r>
              <a:rPr lang="en-AU" dirty="0">
                <a:effectLst/>
              </a:rPr>
              <a:t>.</a:t>
            </a:r>
          </a:p>
          <a:p>
            <a:r>
              <a:rPr lang="en-AU" b="1" dirty="0">
                <a:effectLst/>
              </a:rPr>
              <a:t>4. Reducing Ambiguity and Hallucinations</a:t>
            </a:r>
            <a:endParaRPr lang="en-AU" dirty="0">
              <a:effectLst/>
            </a:endParaRPr>
          </a:p>
          <a:p>
            <a:r>
              <a:rPr lang="en-AU" dirty="0">
                <a:effectLst/>
              </a:rPr>
              <a:t>By providing context and examples, you leverage in-context learning to </a:t>
            </a:r>
            <a:r>
              <a:rPr lang="en-AU" b="1" dirty="0">
                <a:effectLst/>
              </a:rPr>
              <a:t>eliminate assumptions</a:t>
            </a:r>
            <a:r>
              <a:rPr lang="en-AU" dirty="0">
                <a:effectLst/>
              </a:rPr>
              <a:t> the model might otherwise make. This significantly improves response quality and </a:t>
            </a:r>
            <a:r>
              <a:rPr lang="en-AU" b="1" dirty="0">
                <a:effectLst/>
              </a:rPr>
              <a:t>reduces hallucinations</a:t>
            </a:r>
            <a:r>
              <a:rPr lang="en-AU" dirty="0">
                <a:effectLst/>
              </a:rPr>
              <a:t>, because the model can rely on the provided "contextual truth" (such as a specific research paper included in the prompt) rather than relying solely on its internal, potentially outdated training data</a:t>
            </a:r>
          </a:p>
          <a:p>
            <a:endParaRPr lang="en-US" dirty="0"/>
          </a:p>
        </p:txBody>
      </p:sp>
      <p:sp>
        <p:nvSpPr>
          <p:cNvPr id="4" name="Slide Number Placeholder 3"/>
          <p:cNvSpPr>
            <a:spLocks noGrp="1"/>
          </p:cNvSpPr>
          <p:nvPr>
            <p:ph type="sldNum" sz="quarter" idx="5"/>
          </p:nvPr>
        </p:nvSpPr>
        <p:spPr/>
        <p:txBody>
          <a:bodyPr/>
          <a:lstStyle/>
          <a:p>
            <a:fld id="{06AC7B93-93B5-0943-9DCA-3938DB298DBD}" type="slidenum">
              <a:rPr lang="en-US" smtClean="0"/>
              <a:t>12</a:t>
            </a:fld>
            <a:endParaRPr lang="en-US"/>
          </a:p>
        </p:txBody>
      </p:sp>
    </p:spTree>
    <p:extLst>
      <p:ext uri="{BB962C8B-B14F-4D97-AF65-F5344CB8AC3E}">
        <p14:creationId xmlns:p14="http://schemas.microsoft.com/office/powerpoint/2010/main" val="279845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effectLst/>
              </a:rPr>
              <a:t>Strategic Information Placement</a:t>
            </a:r>
            <a:r>
              <a:rPr lang="en-AU" dirty="0">
                <a:effectLst/>
              </a:rPr>
              <a:t> is a technique based on the observation that AI models are generally better at understanding and following instructions when they are placed at the </a:t>
            </a:r>
            <a:r>
              <a:rPr lang="en-AU" b="1" dirty="0">
                <a:effectLst/>
              </a:rPr>
              <a:t>beginning or the end of a prompt</a:t>
            </a:r>
            <a:r>
              <a:rPr lang="en-AU" dirty="0">
                <a:effectLst/>
              </a:rPr>
              <a:t>.</a:t>
            </a:r>
          </a:p>
          <a:p>
            <a:r>
              <a:rPr lang="en-AU" dirty="0">
                <a:effectLst/>
              </a:rPr>
              <a:t>Key details :</a:t>
            </a:r>
          </a:p>
          <a:p>
            <a:r>
              <a:rPr lang="en-AU" dirty="0">
                <a:effectLst/>
              </a:rPr>
              <a:t>• </a:t>
            </a:r>
            <a:r>
              <a:rPr lang="en-AU" b="1" dirty="0">
                <a:effectLst/>
              </a:rPr>
              <a:t>The "Needle in a Haystack" Problem:</a:t>
            </a:r>
            <a:r>
              <a:rPr lang="en-AU" dirty="0">
                <a:effectLst/>
              </a:rPr>
              <a:t> This term describes the tendency of models to struggle with information located in the middle of a prompt. If critical instructions or context are "buried" in the </a:t>
            </a:r>
            <a:r>
              <a:rPr lang="en-AU" dirty="0" err="1">
                <a:effectLst/>
              </a:rPr>
              <a:t>center</a:t>
            </a:r>
            <a:r>
              <a:rPr lang="en-AU" dirty="0">
                <a:effectLst/>
              </a:rPr>
              <a:t> of a long block of text, the model is more likely to overlook them or fail to prioritize them correctly.</a:t>
            </a:r>
          </a:p>
          <a:p>
            <a:r>
              <a:rPr lang="en-AU" dirty="0">
                <a:effectLst/>
              </a:rPr>
              <a:t>• </a:t>
            </a:r>
            <a:r>
              <a:rPr lang="en-AU" b="1" dirty="0">
                <a:effectLst/>
              </a:rPr>
              <a:t>Optimal Positioning:</a:t>
            </a:r>
            <a:r>
              <a:rPr lang="en-AU" dirty="0">
                <a:effectLst/>
              </a:rPr>
              <a:t> To ensure the highest quality results, the </a:t>
            </a:r>
            <a:r>
              <a:rPr lang="en-AU" b="1" dirty="0">
                <a:effectLst/>
              </a:rPr>
              <a:t>most important information</a:t>
            </a:r>
            <a:r>
              <a:rPr lang="en-AU" dirty="0">
                <a:effectLst/>
              </a:rPr>
              <a:t>—such as the core task or specific constraints—should be placed at the very start or the very end of the prompt.</a:t>
            </a:r>
          </a:p>
          <a:p>
            <a:r>
              <a:rPr lang="en-AU" dirty="0">
                <a:effectLst/>
              </a:rPr>
              <a:t>• </a:t>
            </a:r>
            <a:r>
              <a:rPr lang="en-AU" b="1" dirty="0">
                <a:effectLst/>
              </a:rPr>
              <a:t>Relationship to Clarity:</a:t>
            </a:r>
            <a:r>
              <a:rPr lang="en-AU" dirty="0">
                <a:effectLst/>
              </a:rPr>
              <a:t> This strategy is a practical application of the principle of </a:t>
            </a:r>
            <a:r>
              <a:rPr lang="en-AU" b="1" dirty="0">
                <a:effectLst/>
              </a:rPr>
              <a:t>clarity</a:t>
            </a:r>
            <a:r>
              <a:rPr lang="en-AU" dirty="0">
                <a:effectLst/>
              </a:rPr>
              <a:t>, which the sources identify as the "key factor" in effective prompting. By positioning instructions where the model processes them most effectively, you eliminate ambiguity and ensure the model generates an appropriate response.</a:t>
            </a:r>
          </a:p>
          <a:p>
            <a:r>
              <a:rPr lang="en-AU" dirty="0">
                <a:effectLst/>
              </a:rPr>
              <a:t>• </a:t>
            </a:r>
            <a:r>
              <a:rPr lang="en-AU" b="1" dirty="0">
                <a:effectLst/>
              </a:rPr>
              <a:t>Context Management:</a:t>
            </a:r>
            <a:r>
              <a:rPr lang="en-AU" dirty="0">
                <a:effectLst/>
              </a:rPr>
              <a:t> When providing extensive background information, such as a research paper or documentation, users should be mindful of how that information is structured so that the </a:t>
            </a:r>
            <a:r>
              <a:rPr lang="en-AU" b="1" dirty="0">
                <a:effectLst/>
              </a:rPr>
              <a:t>concrete task</a:t>
            </a:r>
            <a:r>
              <a:rPr lang="en-AU" dirty="0">
                <a:effectLst/>
              </a:rPr>
              <a:t> to be performed is still highlighted in one of these strategic positions,.</a:t>
            </a:r>
          </a:p>
          <a:p>
            <a:r>
              <a:rPr lang="en-AU" dirty="0">
                <a:effectLst/>
              </a:rPr>
              <a:t>In summary, because of how models process sequences, the middle of a prompt is often the weakest point for instruction following; therefore, developers must be intentional about where they place their "needles" of information to ensure the model finds and acts upon them</a:t>
            </a:r>
            <a:br>
              <a:rPr lang="en-AU" dirty="0">
                <a:effectLst/>
              </a:rPr>
            </a:br>
            <a:br>
              <a:rPr lang="en-AU" dirty="0">
                <a:effectLst/>
              </a:rPr>
            </a:br>
            <a:r>
              <a:rPr lang="en-AU" dirty="0">
                <a:effectLst/>
              </a:rPr>
              <a:t>Modern LLMs (transformer-based decoder-only models like Grok, GPT, Claude, Llama, </a:t>
            </a:r>
            <a:r>
              <a:rPr lang="en-AU" dirty="0" err="1">
                <a:effectLst/>
              </a:rPr>
              <a:t>Qwen</a:t>
            </a:r>
            <a:r>
              <a:rPr lang="en-AU" dirty="0">
                <a:effectLst/>
              </a:rPr>
              <a:t>, etc.) process prompts </a:t>
            </a:r>
            <a:r>
              <a:rPr lang="en-AU" b="1" dirty="0">
                <a:effectLst/>
              </a:rPr>
              <a:t>sequentially</a:t>
            </a:r>
            <a:r>
              <a:rPr lang="en-AU" dirty="0">
                <a:effectLst/>
              </a:rPr>
              <a:t> through causal self-attention. This creates predictable </a:t>
            </a:r>
            <a:r>
              <a:rPr lang="en-AU" b="1" dirty="0">
                <a:effectLst/>
              </a:rPr>
              <a:t>positional biases</a:t>
            </a:r>
            <a:r>
              <a:rPr lang="en-AU" dirty="0">
                <a:effectLst/>
              </a:rPr>
              <a:t> in how attention is distributed across the input sequence:</a:t>
            </a:r>
          </a:p>
          <a:p>
            <a:pPr>
              <a:buFont typeface="+mj-lt"/>
              <a:buAutoNum type="arabicPeriod"/>
            </a:pPr>
            <a:r>
              <a:rPr lang="en-AU" b="1" dirty="0"/>
              <a:t>Primacy bias / primacy effect</a:t>
            </a:r>
            <a:endParaRPr lang="en-AU" dirty="0"/>
          </a:p>
          <a:p>
            <a:pPr marL="742950" lvl="1" indent="-285750">
              <a:buFont typeface="+mj-lt"/>
              <a:buAutoNum type="arabicPeriod"/>
            </a:pPr>
            <a:r>
              <a:rPr lang="en-AU" dirty="0"/>
              <a:t>The model tends to pay stronger, more persistent attention to tokens near the </a:t>
            </a:r>
            <a:r>
              <a:rPr lang="en-AU" b="1" dirty="0"/>
              <a:t>beginning</a:t>
            </a:r>
            <a:r>
              <a:rPr lang="en-AU" dirty="0"/>
              <a:t> of the prompt.</a:t>
            </a:r>
          </a:p>
          <a:p>
            <a:pPr marL="742950" lvl="1" indent="-285750">
              <a:buFont typeface="+mj-lt"/>
              <a:buAutoNum type="arabicPeriod"/>
            </a:pPr>
            <a:r>
              <a:rPr lang="en-AU" dirty="0"/>
              <a:t>Early tokens set the foundational "frame" for the entire generation (they influence downstream representations more deeply via repeated attention layers).</a:t>
            </a:r>
          </a:p>
          <a:p>
            <a:pPr marL="742950" lvl="1" indent="-285750">
              <a:buFont typeface="+mj-lt"/>
              <a:buAutoNum type="arabicPeriod"/>
            </a:pPr>
            <a:r>
              <a:rPr lang="en-AU" dirty="0"/>
              <a:t>This is amplified by phenomena like </a:t>
            </a:r>
            <a:r>
              <a:rPr lang="en-AU" b="1" dirty="0"/>
              <a:t>attention sinks</a:t>
            </a:r>
            <a:r>
              <a:rPr lang="en-AU" dirty="0"/>
              <a:t> (some heads disproportionately attend to the first token or early sequence) and causal masking (early tokens can attend to everything after them, but not vice versa).</a:t>
            </a:r>
          </a:p>
          <a:p>
            <a:pPr>
              <a:buFont typeface="+mj-lt"/>
              <a:buAutoNum type="arabicPeriod"/>
            </a:pPr>
            <a:r>
              <a:rPr lang="en-AU" b="1" dirty="0"/>
              <a:t>Recency bias / recency effect</a:t>
            </a:r>
            <a:endParaRPr lang="en-AU" dirty="0"/>
          </a:p>
          <a:p>
            <a:pPr marL="742950" lvl="1" indent="-285750">
              <a:buFont typeface="+mj-lt"/>
              <a:buAutoNum type="arabicPeriod"/>
            </a:pPr>
            <a:r>
              <a:rPr lang="en-AU" dirty="0"/>
              <a:t>The model gives higher weight to tokens near the </a:t>
            </a:r>
            <a:r>
              <a:rPr lang="en-AU" b="1" dirty="0"/>
              <a:t>end</a:t>
            </a:r>
            <a:r>
              <a:rPr lang="en-AU" dirty="0"/>
              <a:t> of the prompt — the information that appears most recently before generation begins.</a:t>
            </a:r>
          </a:p>
          <a:p>
            <a:pPr marL="742950" lvl="1" indent="-285750">
              <a:buFont typeface="+mj-lt"/>
              <a:buAutoNum type="arabicPeriod"/>
            </a:pPr>
            <a:r>
              <a:rPr lang="en-AU" dirty="0"/>
              <a:t>This is partly because the final tokens are closer to the output projection layer and sampling process, so they have fresher, less diluted representations.</a:t>
            </a:r>
          </a:p>
          <a:p>
            <a:pPr>
              <a:buFont typeface="+mj-lt"/>
              <a:buAutoNum type="arabicPeriod"/>
            </a:pPr>
            <a:r>
              <a:rPr lang="en-AU" b="1" dirty="0"/>
              <a:t>Lost-in-the-middle / U-shaped attention</a:t>
            </a:r>
            <a:r>
              <a:rPr lang="en-AU" dirty="0"/>
              <a:t> (the "needle in a haystack" problem)</a:t>
            </a:r>
          </a:p>
          <a:p>
            <a:pPr marL="742950" lvl="1" indent="-285750">
              <a:buFont typeface="+mj-lt"/>
              <a:buAutoNum type="arabicPeriod"/>
            </a:pPr>
            <a:r>
              <a:rPr lang="en-AU" dirty="0"/>
              <a:t>Information buried in the </a:t>
            </a:r>
            <a:r>
              <a:rPr lang="en-AU" b="1" dirty="0"/>
              <a:t>middle</a:t>
            </a:r>
            <a:r>
              <a:rPr lang="en-AU" dirty="0"/>
              <a:t> of long contexts receives the least effective attention.</a:t>
            </a:r>
          </a:p>
          <a:p>
            <a:pPr marL="742950" lvl="1" indent="-285750">
              <a:buFont typeface="+mj-lt"/>
              <a:buAutoNum type="arabicPeriod"/>
            </a:pPr>
            <a:r>
              <a:rPr lang="en-AU" dirty="0"/>
              <a:t>Accuracy on retrieval or reasoning tasks often forms a U-shaped curve: high at the start (primacy), high at the end (recency), and sharply lower in the middle.</a:t>
            </a:r>
          </a:p>
          <a:p>
            <a:pPr marL="742950" lvl="1" indent="-285750">
              <a:buFont typeface="+mj-lt"/>
              <a:buAutoNum type="arabicPeriod"/>
            </a:pPr>
            <a:r>
              <a:rPr lang="en-AU" dirty="0"/>
              <a:t>This effect worsens with longer contexts and smaller/more subtle "needles" (e.g., a short fact hidden in thousands of tokens).</a:t>
            </a:r>
          </a:p>
          <a:p>
            <a:pPr marL="742950" lvl="1" indent="-285750">
              <a:buFont typeface="+mj-lt"/>
              <a:buAutoNum type="arabicPeriod"/>
            </a:pPr>
            <a:r>
              <a:rPr lang="en-AU" dirty="0"/>
              <a:t>Root causes include attention dilution (attention scores spread thin), depth-wise decay in some layers, and training data patterns that </a:t>
            </a:r>
            <a:r>
              <a:rPr lang="en-AU" dirty="0" err="1"/>
              <a:t>favor</a:t>
            </a:r>
            <a:r>
              <a:rPr lang="en-AU" dirty="0"/>
              <a:t> shorter or boundary-heavy sequences.</a:t>
            </a:r>
          </a:p>
          <a:p>
            <a:r>
              <a:rPr lang="en-AU" dirty="0">
                <a:effectLst/>
              </a:rPr>
              <a:t>These biases are </a:t>
            </a:r>
            <a:r>
              <a:rPr lang="en-AU" b="1" dirty="0">
                <a:effectLst/>
              </a:rPr>
              <a:t>not bugs</a:t>
            </a:r>
            <a:r>
              <a:rPr lang="en-AU" dirty="0">
                <a:effectLst/>
              </a:rPr>
              <a:t> — they emerge naturally from how transformers are trained on next-token prediction and from architectural choices (causal masking, positional encodings like </a:t>
            </a:r>
            <a:r>
              <a:rPr lang="en-AU" dirty="0" err="1">
                <a:effectLst/>
              </a:rPr>
              <a:t>RoPE</a:t>
            </a:r>
            <a:r>
              <a:rPr lang="en-AU" dirty="0">
                <a:effectLst/>
              </a:rPr>
              <a:t>). Recent research (2024–2026) confirms they mirror human serial position effects in memory recall, but they are more architectural than cognitive in LLMs.</a:t>
            </a:r>
          </a:p>
          <a:p>
            <a:br>
              <a:rPr lang="en-AU" dirty="0">
                <a:effectLst/>
              </a:rPr>
            </a:br>
            <a:r>
              <a:rPr lang="en-AU" b="1" dirty="0"/>
              <a:t>Practical Guidelines for Strategic Placement</a:t>
            </a:r>
          </a:p>
          <a:p>
            <a:r>
              <a:rPr lang="en-AU" dirty="0">
                <a:effectLst/>
              </a:rPr>
              <a:t>To exploit these biases rather than fight them, follow these evidence-based heuristics:</a:t>
            </a:r>
          </a:p>
          <a:p>
            <a:pPr>
              <a:buFont typeface="Arial" panose="020B0604020202020204" pitchFamily="34" charset="0"/>
              <a:buChar char="•"/>
            </a:pPr>
            <a:r>
              <a:rPr lang="en-AU" b="1" dirty="0"/>
              <a:t>Place the most important instructions or persona at the beginning</a:t>
            </a:r>
            <a:r>
              <a:rPr lang="en-AU" dirty="0"/>
              <a:t> → Leverage primacy to set the core frame (e.g., "You are a calm, accurate financial analyst who never speculates."). → Early placement ensures the role/persona influences the entire generation path.</a:t>
            </a:r>
          </a:p>
          <a:p>
            <a:pPr>
              <a:buFont typeface="Arial" panose="020B0604020202020204" pitchFamily="34" charset="0"/>
              <a:buChar char="•"/>
            </a:pPr>
            <a:r>
              <a:rPr lang="en-AU" b="1" dirty="0"/>
              <a:t>Place output format, constraints, or final reminders at the end</a:t>
            </a:r>
            <a:r>
              <a:rPr lang="en-AU" dirty="0"/>
              <a:t> → Leverage recency so these rules are "fresh" when the model starts choosing tokens. → Example: Put "Respond ONLY in valid JSON. No extra text." right before the query — prevents format erosion in long chats.</a:t>
            </a:r>
          </a:p>
          <a:p>
            <a:pPr>
              <a:buFont typeface="Arial" panose="020B0604020202020204" pitchFamily="34" charset="0"/>
              <a:buChar char="•"/>
            </a:pPr>
            <a:r>
              <a:rPr lang="en-AU" b="1" dirty="0"/>
              <a:t>Repeat or sandwich critical directives</a:t>
            </a:r>
            <a:r>
              <a:rPr lang="en-AU" dirty="0"/>
              <a:t> → Put key rules/focus at </a:t>
            </a:r>
            <a:r>
              <a:rPr lang="en-AU" b="1" dirty="0"/>
              <a:t>both start and end</a:t>
            </a:r>
            <a:r>
              <a:rPr lang="en-AU" dirty="0"/>
              <a:t> (e.g., "Focus only on economic impacts" at beginning and repeated near the query). → This combats middle-loss and reinforces in long contexts.</a:t>
            </a:r>
          </a:p>
          <a:p>
            <a:pPr>
              <a:buFont typeface="Arial" panose="020B0604020202020204" pitchFamily="34" charset="0"/>
              <a:buChar char="•"/>
            </a:pPr>
            <a:r>
              <a:rPr lang="en-AU" b="1" dirty="0"/>
              <a:t>For in-context examples (few-shot)</a:t>
            </a:r>
            <a:endParaRPr lang="en-AU" dirty="0"/>
          </a:p>
          <a:p>
            <a:pPr marL="742950" lvl="1" indent="-285750">
              <a:buFont typeface="Arial" panose="020B0604020202020204" pitchFamily="34" charset="0"/>
              <a:buChar char="•"/>
            </a:pPr>
            <a:r>
              <a:rPr lang="en-AU" dirty="0"/>
              <a:t>Put the </a:t>
            </a:r>
            <a:r>
              <a:rPr lang="en-AU" b="1" dirty="0"/>
              <a:t>most representative / hardest / most similar example last</a:t>
            </a:r>
            <a:r>
              <a:rPr lang="en-AU" dirty="0"/>
              <a:t> (recency bias makes it influential).</a:t>
            </a:r>
          </a:p>
          <a:p>
            <a:pPr marL="742950" lvl="1" indent="-285750">
              <a:buFont typeface="Arial" panose="020B0604020202020204" pitchFamily="34" charset="0"/>
              <a:buChar char="•"/>
            </a:pPr>
            <a:r>
              <a:rPr lang="en-AU" dirty="0"/>
              <a:t>Or randomize order for robustness (some studies show random ordering reduces fragility).</a:t>
            </a:r>
          </a:p>
          <a:p>
            <a:pPr marL="742950" lvl="1" indent="-285750">
              <a:buFont typeface="Arial" panose="020B0604020202020204" pitchFamily="34" charset="0"/>
              <a:buChar char="•"/>
            </a:pPr>
            <a:r>
              <a:rPr lang="en-AU" dirty="0"/>
              <a:t>Avoid burying the query — keep it near the end so it's recent.</a:t>
            </a:r>
          </a:p>
          <a:p>
            <a:pPr>
              <a:buFont typeface="Arial" panose="020B0604020202020204" pitchFamily="34" charset="0"/>
              <a:buChar char="•"/>
            </a:pPr>
            <a:r>
              <a:rPr lang="en-AU" b="1" dirty="0"/>
              <a:t>For RAG / long-context retrieval</a:t>
            </a:r>
            <a:endParaRPr lang="en-AU" dirty="0"/>
          </a:p>
          <a:p>
            <a:pPr marL="742950" lvl="1" indent="-285750">
              <a:buFont typeface="Arial" panose="020B0604020202020204" pitchFamily="34" charset="0"/>
              <a:buChar char="•"/>
            </a:pPr>
            <a:r>
              <a:rPr lang="en-AU" dirty="0"/>
              <a:t>Prepend retrieved context (put documents first) → primacy frames the answer around provided evidence.</a:t>
            </a:r>
          </a:p>
          <a:p>
            <a:pPr marL="742950" lvl="1" indent="-285750">
              <a:buFont typeface="Arial" panose="020B0604020202020204" pitchFamily="34" charset="0"/>
              <a:buChar char="•"/>
            </a:pPr>
            <a:r>
              <a:rPr lang="en-AU" dirty="0"/>
              <a:t>Or use dual placement: key excerpts at start + query-relevant chunks at end.</a:t>
            </a:r>
          </a:p>
          <a:p>
            <a:pPr marL="742950" lvl="1" indent="-285750">
              <a:buFont typeface="Arial" panose="020B0604020202020204" pitchFamily="34" charset="0"/>
              <a:buChar char="•"/>
            </a:pPr>
            <a:r>
              <a:rPr lang="en-AU" dirty="0"/>
              <a:t>Summarize or chunk middle content aggressively to avoid dilution.</a:t>
            </a:r>
          </a:p>
          <a:p>
            <a:pPr>
              <a:buFont typeface="Arial" panose="020B0604020202020204" pitchFamily="34" charset="0"/>
              <a:buChar char="•"/>
            </a:pPr>
            <a:r>
              <a:rPr lang="en-AU" b="1" dirty="0"/>
              <a:t>Delimiters &amp; structure help</a:t>
            </a:r>
            <a:endParaRPr lang="en-AU" dirty="0"/>
          </a:p>
          <a:p>
            <a:pPr marL="742950" lvl="1" indent="-285750">
              <a:buFont typeface="Arial" panose="020B0604020202020204" pitchFamily="34" charset="0"/>
              <a:buChar char="•"/>
            </a:pPr>
            <a:r>
              <a:rPr lang="en-AU" dirty="0"/>
              <a:t>Use clear separators (###, ---, XML tags, numbered sections) to create "boundaries" that guide attention.</a:t>
            </a:r>
          </a:p>
          <a:p>
            <a:pPr marL="742950" lvl="1" indent="-285750">
              <a:buFont typeface="Arial" panose="020B0604020202020204" pitchFamily="34" charset="0"/>
              <a:buChar char="•"/>
            </a:pPr>
            <a:r>
              <a:rPr lang="en-AU" dirty="0"/>
              <a:t>Numbered steps or bullets chunk information, reducing lost-in-the-middle effects.</a:t>
            </a:r>
          </a:p>
          <a:p>
            <a:br>
              <a:rPr lang="en-AU" dirty="0">
                <a:effectLst/>
              </a:rPr>
            </a:br>
            <a:r>
              <a:rPr lang="en-AU" b="1" dirty="0"/>
              <a:t>Nuances, Edge Cases &amp; Implications</a:t>
            </a:r>
          </a:p>
          <a:p>
            <a:pPr>
              <a:buFont typeface="Arial" panose="020B0604020202020204" pitchFamily="34" charset="0"/>
              <a:buChar char="•"/>
            </a:pPr>
            <a:r>
              <a:rPr lang="en-AU" b="1" dirty="0"/>
              <a:t>Model-specific variation</a:t>
            </a:r>
            <a:r>
              <a:rPr lang="en-AU" dirty="0"/>
              <a:t> — Some models (e.g., Claude 3.5/4, newer Llama variants) show stronger recency; others (older GPTs) lean primacy. Test empirically.</a:t>
            </a:r>
          </a:p>
          <a:p>
            <a:pPr>
              <a:buFont typeface="Arial" panose="020B0604020202020204" pitchFamily="34" charset="0"/>
              <a:buChar char="•"/>
            </a:pPr>
            <a:r>
              <a:rPr lang="en-AU" b="1" dirty="0"/>
              <a:t>Long-context mitigation techniques</a:t>
            </a:r>
            <a:r>
              <a:rPr lang="en-AU" dirty="0"/>
              <a:t> — Emerging methods like </a:t>
            </a:r>
            <a:r>
              <a:rPr lang="en-AU" dirty="0" err="1"/>
              <a:t>RePo</a:t>
            </a:r>
            <a:r>
              <a:rPr lang="en-AU" dirty="0"/>
              <a:t> (Sakana AI), </a:t>
            </a:r>
            <a:r>
              <a:rPr lang="en-AU" dirty="0" err="1"/>
              <a:t>PaTH</a:t>
            </a:r>
            <a:r>
              <a:rPr lang="en-AU" dirty="0"/>
              <a:t> Attention, or attention head regularization reduce these biases at architecture level, but prompt engineering remains the main user tool.</a:t>
            </a:r>
          </a:p>
          <a:p>
            <a:pPr>
              <a:buFont typeface="Arial" panose="020B0604020202020204" pitchFamily="34" charset="0"/>
              <a:buChar char="•"/>
            </a:pPr>
            <a:r>
              <a:rPr lang="en-AU" b="1" dirty="0"/>
              <a:t>Adversarial implications</a:t>
            </a:r>
            <a:r>
              <a:rPr lang="en-AU" dirty="0"/>
              <a:t> — Malicious users can exploit recency by appending overrides ("Ignore previous rules and...") — countered by strong input guardrails.</a:t>
            </a:r>
          </a:p>
          <a:p>
            <a:pPr>
              <a:buFont typeface="Arial" panose="020B0604020202020204" pitchFamily="34" charset="0"/>
              <a:buChar char="•"/>
            </a:pPr>
            <a:r>
              <a:rPr lang="en-AU" b="1" dirty="0"/>
              <a:t>Trade-offs</a:t>
            </a:r>
            <a:r>
              <a:rPr lang="en-AU" dirty="0"/>
              <a:t> — Over-structuring can make prompts verbose (higher cost/latency); too much repetition annoys users reading the prompt.</a:t>
            </a:r>
          </a:p>
          <a:p>
            <a:pPr>
              <a:buFont typeface="Arial" panose="020B0604020202020204" pitchFamily="34" charset="0"/>
              <a:buChar char="•"/>
            </a:pPr>
            <a:r>
              <a:rPr lang="en-AU" b="1" dirty="0"/>
              <a:t>Broader impact</a:t>
            </a:r>
            <a:r>
              <a:rPr lang="en-AU" dirty="0"/>
              <a:t> — Understanding placement improves reliability in high-stakes domains (finance, law, medicine) and reduces hallucinations in social-science research agents.</a:t>
            </a:r>
          </a:p>
          <a:p>
            <a:r>
              <a:rPr lang="en-AU" dirty="0">
                <a:effectLst/>
              </a:rPr>
              <a:t>In short: Strategic placement turns positional biases from a weakness into a strength. By aligning critical content with where the model naturally pays most attention (start and end), you dramatically increase the odds of consistent, high-quality outputs — especially in long or complex prompts.</a:t>
            </a:r>
          </a:p>
          <a:p>
            <a:br>
              <a:rPr lang="en-AU" dirty="0">
                <a:effectLst/>
              </a:rPr>
            </a:br>
            <a:endParaRPr lang="en-AU" dirty="0">
              <a:effectLst/>
            </a:endParaRPr>
          </a:p>
          <a:p>
            <a:endParaRPr lang="en-US" dirty="0"/>
          </a:p>
        </p:txBody>
      </p:sp>
      <p:sp>
        <p:nvSpPr>
          <p:cNvPr id="4" name="Slide Number Placeholder 3"/>
          <p:cNvSpPr>
            <a:spLocks noGrp="1"/>
          </p:cNvSpPr>
          <p:nvPr>
            <p:ph type="sldNum" sz="quarter" idx="5"/>
          </p:nvPr>
        </p:nvSpPr>
        <p:spPr/>
        <p:txBody>
          <a:bodyPr/>
          <a:lstStyle/>
          <a:p>
            <a:fld id="{06AC7B93-93B5-0943-9DCA-3938DB298DBD}" type="slidenum">
              <a:rPr lang="en-US" smtClean="0"/>
              <a:t>13</a:t>
            </a:fld>
            <a:endParaRPr lang="en-US"/>
          </a:p>
        </p:txBody>
      </p:sp>
    </p:spTree>
    <p:extLst>
      <p:ext uri="{BB962C8B-B14F-4D97-AF65-F5344CB8AC3E}">
        <p14:creationId xmlns:p14="http://schemas.microsoft.com/office/powerpoint/2010/main" val="125552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ffectLst/>
              </a:rPr>
              <a:t>A prompt "works" only when it reliably delivers value in the real world — not just on one cherry-picked example. Treat prompt engineering like software engineering: define measurable success, test systematically, iterate with data, and monitor in production.</a:t>
            </a:r>
          </a:p>
          <a:p>
            <a:r>
              <a:rPr lang="en-AU" b="1" dirty="0">
                <a:effectLst/>
              </a:rPr>
              <a:t>Define Clear, Multi-Dimensional Success Criteria</a:t>
            </a:r>
            <a:r>
              <a:rPr lang="en-AU" dirty="0">
                <a:effectLst/>
              </a:rPr>
              <a:t> Success is rarely one number. Use a balanced scorecard tailored to your use case (e.g., research summarization vs. customer support agent vs. data analysis tool).</a:t>
            </a:r>
          </a:p>
          <a:p>
            <a:pPr>
              <a:buFont typeface="+mj-lt"/>
              <a:buAutoNum type="arabicPeriod"/>
            </a:pPr>
            <a:r>
              <a:rPr lang="en-AU" b="1" dirty="0"/>
              <a:t>Accuracy / Correctness / Faithfulness</a:t>
            </a:r>
            <a:endParaRPr lang="en-AU" dirty="0"/>
          </a:p>
          <a:p>
            <a:pPr marL="742950" lvl="1" indent="-285750">
              <a:buFont typeface="+mj-lt"/>
              <a:buAutoNum type="arabicPeriod"/>
            </a:pPr>
            <a:r>
              <a:rPr lang="en-AU" dirty="0"/>
              <a:t>Does the output contain correct facts, follow instructions precisely, and avoid hallucinations?</a:t>
            </a:r>
          </a:p>
          <a:p>
            <a:pPr marL="742950" lvl="1" indent="-285750">
              <a:buFont typeface="+mj-lt"/>
              <a:buAutoNum type="arabicPeriod"/>
            </a:pPr>
            <a:r>
              <a:rPr lang="en-AU" b="1" dirty="0"/>
              <a:t>How to measure</a:t>
            </a:r>
            <a:r>
              <a:rPr lang="en-AU" dirty="0"/>
              <a:t>:</a:t>
            </a:r>
          </a:p>
          <a:p>
            <a:pPr marL="1143000" lvl="2" indent="-228600">
              <a:buFont typeface="+mj-lt"/>
              <a:buAutoNum type="arabicPeriod"/>
            </a:pPr>
            <a:r>
              <a:rPr lang="en-AU" dirty="0"/>
              <a:t>Reference-based: Compare against ground-truth answers (exact match, F1 for extraction tasks, semantic similarity via embeddings).</a:t>
            </a:r>
          </a:p>
          <a:p>
            <a:pPr marL="1143000" lvl="2" indent="-228600">
              <a:buFont typeface="+mj-lt"/>
              <a:buAutoNum type="arabicPeriod"/>
            </a:pPr>
            <a:r>
              <a:rPr lang="en-AU" dirty="0"/>
              <a:t>Reference-free: LLM-as-a-Judge (e.g., prompt another model like Claude/GPT-4o to score 1–5 on factual alignment, relevance, completeness). Tools: </a:t>
            </a:r>
            <a:r>
              <a:rPr lang="en-AU" dirty="0" err="1"/>
              <a:t>DeepEval</a:t>
            </a:r>
            <a:r>
              <a:rPr lang="en-AU" dirty="0"/>
              <a:t> G-Eval, </a:t>
            </a:r>
            <a:r>
              <a:rPr lang="en-AU" dirty="0" err="1"/>
              <a:t>Promptfoo</a:t>
            </a:r>
            <a:r>
              <a:rPr lang="en-AU" dirty="0"/>
              <a:t>, Braintrust, </a:t>
            </a:r>
            <a:r>
              <a:rPr lang="en-AU" dirty="0" err="1"/>
              <a:t>Langfuse</a:t>
            </a:r>
            <a:r>
              <a:rPr lang="en-AU" dirty="0"/>
              <a:t>.</a:t>
            </a:r>
          </a:p>
          <a:p>
            <a:pPr marL="1143000" lvl="2" indent="-228600">
              <a:buFont typeface="+mj-lt"/>
              <a:buAutoNum type="arabicPeriod"/>
            </a:pPr>
            <a:r>
              <a:rPr lang="en-AU" dirty="0"/>
              <a:t>Human eval: Gold standard for nuanced tasks (use 3–5 annotators + inter-rater agreement via Cohen's kappa).</a:t>
            </a:r>
          </a:p>
          <a:p>
            <a:pPr marL="742950" lvl="1" indent="-285750">
              <a:buFont typeface="+mj-lt"/>
              <a:buAutoNum type="arabicPeriod"/>
            </a:pPr>
            <a:r>
              <a:rPr lang="en-AU" b="1" dirty="0"/>
              <a:t>Nuance</a:t>
            </a:r>
            <a:r>
              <a:rPr lang="en-AU" dirty="0"/>
              <a:t>: High accuracy on easy cases often drops on ambiguous/controversial inputs → track per-category performance.</a:t>
            </a:r>
          </a:p>
          <a:p>
            <a:pPr>
              <a:buFont typeface="+mj-lt"/>
              <a:buAutoNum type="arabicPeriod"/>
            </a:pPr>
            <a:r>
              <a:rPr lang="en-AU" b="1" dirty="0"/>
              <a:t>Consistency / Reliability / Stability</a:t>
            </a:r>
            <a:endParaRPr lang="en-AU" dirty="0"/>
          </a:p>
          <a:p>
            <a:pPr marL="742950" lvl="1" indent="-285750">
              <a:buFont typeface="+mj-lt"/>
              <a:buAutoNum type="arabicPeriod"/>
            </a:pPr>
            <a:r>
              <a:rPr lang="en-AU" dirty="0"/>
              <a:t>Does the same prompt give similar outputs across runs, slight </a:t>
            </a:r>
            <a:r>
              <a:rPr lang="en-AU" dirty="0" err="1"/>
              <a:t>rephrasings</a:t>
            </a:r>
            <a:r>
              <a:rPr lang="en-AU" dirty="0"/>
              <a:t>, or model versions? (LLMs are non-deterministic → temperature &gt; 0 increases variance.)</a:t>
            </a:r>
          </a:p>
          <a:p>
            <a:pPr marL="742950" lvl="1" indent="-285750">
              <a:buFont typeface="+mj-lt"/>
              <a:buAutoNum type="arabicPeriod"/>
            </a:pPr>
            <a:r>
              <a:rPr lang="en-AU" b="1" dirty="0"/>
              <a:t>How to measure</a:t>
            </a:r>
            <a:r>
              <a:rPr lang="en-AU" dirty="0"/>
              <a:t>:</a:t>
            </a:r>
          </a:p>
          <a:p>
            <a:pPr marL="1143000" lvl="2" indent="-228600">
              <a:buFont typeface="+mj-lt"/>
              <a:buAutoNum type="arabicPeriod"/>
            </a:pPr>
            <a:r>
              <a:rPr lang="en-AU" dirty="0"/>
              <a:t>Run 5–20 identical queries → compute variance in scores (e.g., standard deviation of LLM-as-a-Judge scores).</a:t>
            </a:r>
          </a:p>
          <a:p>
            <a:pPr marL="1143000" lvl="2" indent="-228600">
              <a:buFont typeface="+mj-lt"/>
              <a:buAutoNum type="arabicPeriod"/>
            </a:pPr>
            <a:r>
              <a:rPr lang="en-AU" dirty="0"/>
              <a:t>A/B test prompt versions on the same dataset → win rate (how often version A beats B).</a:t>
            </a:r>
          </a:p>
          <a:p>
            <a:pPr marL="1143000" lvl="2" indent="-228600">
              <a:buFont typeface="+mj-lt"/>
              <a:buAutoNum type="arabicPeriod"/>
            </a:pPr>
            <a:r>
              <a:rPr lang="en-AU" dirty="0"/>
              <a:t>Regression testing: Re-run historical production queries after prompt changes → flag regressions.</a:t>
            </a:r>
          </a:p>
          <a:p>
            <a:pPr marL="742950" lvl="1" indent="-285750">
              <a:buFont typeface="+mj-lt"/>
              <a:buAutoNum type="arabicPeriod"/>
            </a:pPr>
            <a:r>
              <a:rPr lang="en-AU" b="1" dirty="0"/>
              <a:t>Nuance</a:t>
            </a:r>
            <a:r>
              <a:rPr lang="en-AU" dirty="0"/>
              <a:t>: Temperature=0 maximizes consistency but can make outputs bland/stereotyped. Balance with creative needs.</a:t>
            </a:r>
          </a:p>
          <a:p>
            <a:pPr>
              <a:buFont typeface="+mj-lt"/>
              <a:buAutoNum type="arabicPeriod"/>
            </a:pPr>
            <a:r>
              <a:rPr lang="en-AU" b="1" dirty="0"/>
              <a:t>Latency (Response Time / Time-to-First-Token + End-to-End)</a:t>
            </a:r>
            <a:endParaRPr lang="en-AU" dirty="0"/>
          </a:p>
          <a:p>
            <a:pPr marL="742950" lvl="1" indent="-285750">
              <a:buFont typeface="+mj-lt"/>
              <a:buAutoNum type="arabicPeriod"/>
            </a:pPr>
            <a:r>
              <a:rPr lang="en-AU" dirty="0"/>
              <a:t>How fast is the full response? Critical for interactive apps (chatbots, agents).</a:t>
            </a:r>
          </a:p>
          <a:p>
            <a:pPr marL="742950" lvl="1" indent="-285750">
              <a:buFont typeface="+mj-lt"/>
              <a:buAutoNum type="arabicPeriod"/>
            </a:pPr>
            <a:r>
              <a:rPr lang="en-AU" b="1" dirty="0"/>
              <a:t>How to measure</a:t>
            </a:r>
            <a:r>
              <a:rPr lang="en-AU" dirty="0"/>
              <a:t>:</a:t>
            </a:r>
          </a:p>
          <a:p>
            <a:pPr marL="1143000" lvl="2" indent="-228600">
              <a:buFont typeface="+mj-lt"/>
              <a:buAutoNum type="arabicPeriod"/>
            </a:pPr>
            <a:r>
              <a:rPr lang="en-AU" dirty="0"/>
              <a:t>Log TTFT (time to first token) + total generation time via observability tools (</a:t>
            </a:r>
            <a:r>
              <a:rPr lang="en-AU" dirty="0" err="1"/>
              <a:t>Helicone</a:t>
            </a:r>
            <a:r>
              <a:rPr lang="en-AU" dirty="0"/>
              <a:t>, </a:t>
            </a:r>
            <a:r>
              <a:rPr lang="en-AU" dirty="0" err="1"/>
              <a:t>LangSmith</a:t>
            </a:r>
            <a:r>
              <a:rPr lang="en-AU" dirty="0"/>
              <a:t>, </a:t>
            </a:r>
            <a:r>
              <a:rPr lang="en-AU" dirty="0" err="1"/>
              <a:t>PromptLayer</a:t>
            </a:r>
            <a:r>
              <a:rPr lang="en-AU" dirty="0"/>
              <a:t>, Weights &amp; Biases Weave).</a:t>
            </a:r>
          </a:p>
          <a:p>
            <a:pPr marL="1143000" lvl="2" indent="-228600">
              <a:buFont typeface="+mj-lt"/>
              <a:buAutoNum type="arabicPeriod"/>
            </a:pPr>
            <a:r>
              <a:rPr lang="en-AU" dirty="0"/>
              <a:t>Benchmark across models/prompt lengths → longer prompts = higher latency due to context processing.</a:t>
            </a:r>
          </a:p>
          <a:p>
            <a:pPr marL="742950" lvl="1" indent="-285750">
              <a:buFont typeface="+mj-lt"/>
              <a:buAutoNum type="arabicPeriod"/>
            </a:pPr>
            <a:r>
              <a:rPr lang="en-AU" b="1" dirty="0"/>
              <a:t>Nuance/Trade-off</a:t>
            </a:r>
            <a:r>
              <a:rPr lang="en-AU" dirty="0"/>
              <a:t>: Chain-of-thought or few-shot examples boost accuracy but increase latency/cost. Test TTFT &lt; 1–2s for real-time UX.</a:t>
            </a:r>
          </a:p>
          <a:p>
            <a:pPr>
              <a:buFont typeface="+mj-lt"/>
              <a:buAutoNum type="arabicPeriod"/>
            </a:pPr>
            <a:r>
              <a:rPr lang="en-AU" b="1" dirty="0"/>
              <a:t>Cost (Token Usage + API $/1M Tokens)</a:t>
            </a:r>
            <a:endParaRPr lang="en-AU" dirty="0"/>
          </a:p>
          <a:p>
            <a:pPr marL="742950" lvl="1" indent="-285750">
              <a:buFont typeface="+mj-lt"/>
              <a:buAutoNum type="arabicPeriod"/>
            </a:pPr>
            <a:r>
              <a:rPr lang="en-AU" dirty="0"/>
              <a:t>How expensive is it to run at scale? (Especially important for production or high-volume apps.)</a:t>
            </a:r>
          </a:p>
          <a:p>
            <a:pPr marL="742950" lvl="1" indent="-285750">
              <a:buFont typeface="+mj-lt"/>
              <a:buAutoNum type="arabicPeriod"/>
            </a:pPr>
            <a:r>
              <a:rPr lang="en-AU" b="1" dirty="0"/>
              <a:t>How to measure</a:t>
            </a:r>
            <a:r>
              <a:rPr lang="en-AU" dirty="0"/>
              <a:t>:</a:t>
            </a:r>
          </a:p>
          <a:p>
            <a:pPr marL="1143000" lvl="2" indent="-228600">
              <a:buFont typeface="+mj-lt"/>
              <a:buAutoNum type="arabicPeriod"/>
            </a:pPr>
            <a:r>
              <a:rPr lang="en-AU" dirty="0"/>
              <a:t>Track input + output tokens per request (most APIs return this).</a:t>
            </a:r>
          </a:p>
          <a:p>
            <a:pPr marL="1143000" lvl="2" indent="-228600">
              <a:buFont typeface="+mj-lt"/>
              <a:buAutoNum type="arabicPeriod"/>
            </a:pPr>
            <a:r>
              <a:rPr lang="en-AU" dirty="0"/>
              <a:t>Calculate $/query or $/1,000 queries.</a:t>
            </a:r>
          </a:p>
          <a:p>
            <a:pPr marL="1143000" lvl="2" indent="-228600">
              <a:buFont typeface="+mj-lt"/>
              <a:buAutoNum type="arabicPeriod"/>
            </a:pPr>
            <a:r>
              <a:rPr lang="en-AU" dirty="0"/>
              <a:t>Compare prompt variants: shorter/compressed prompts often win on cost without big accuracy drops.</a:t>
            </a:r>
          </a:p>
          <a:p>
            <a:pPr marL="742950" lvl="1" indent="-285750">
              <a:buFont typeface="+mj-lt"/>
              <a:buAutoNum type="arabicPeriod"/>
            </a:pPr>
            <a:r>
              <a:rPr lang="en-AU" b="1" dirty="0"/>
              <a:t>Nuance</a:t>
            </a:r>
            <a:r>
              <a:rPr lang="en-AU" dirty="0"/>
              <a:t>: Cost scales with context length → techniques like prompt compression (</a:t>
            </a:r>
            <a:r>
              <a:rPr lang="en-AU" dirty="0" err="1"/>
              <a:t>LLMLingua</a:t>
            </a:r>
            <a:r>
              <a:rPr lang="en-AU" dirty="0"/>
              <a:t>) or RAG chunking can cut tokens 30–70%.</a:t>
            </a:r>
          </a:p>
          <a:p>
            <a:r>
              <a:rPr lang="en-AU" b="1" dirty="0">
                <a:effectLst/>
              </a:rPr>
              <a:t>Key Best Practice: Test Against Edge Cases — Not Just Happy Paths</a:t>
            </a:r>
            <a:r>
              <a:rPr lang="en-AU" dirty="0">
                <a:effectLst/>
              </a:rPr>
              <a:t> A single successful run proves nothing. Robust prompts survive the "long tail" of real usage.</a:t>
            </a:r>
          </a:p>
          <a:p>
            <a:r>
              <a:rPr lang="en-AU" b="1" dirty="0">
                <a:effectLst/>
              </a:rPr>
              <a:t>How to Build &amp; Run Edge-Case Testing</a:t>
            </a:r>
            <a:endParaRPr lang="en-AU" dirty="0">
              <a:effectLst/>
            </a:endParaRPr>
          </a:p>
          <a:p>
            <a:pPr>
              <a:buFont typeface="Arial" panose="020B0604020202020204" pitchFamily="34" charset="0"/>
              <a:buChar char="•"/>
            </a:pPr>
            <a:r>
              <a:rPr lang="en-AU" b="1" dirty="0"/>
              <a:t>Create a diverse evaluation dataset</a:t>
            </a:r>
            <a:r>
              <a:rPr lang="en-AU" dirty="0"/>
              <a:t> (50–500+ examples recommended):</a:t>
            </a:r>
          </a:p>
          <a:p>
            <a:pPr marL="742950" lvl="1" indent="-285750">
              <a:buFont typeface="Arial" panose="020B0604020202020204" pitchFamily="34" charset="0"/>
              <a:buChar char="•"/>
            </a:pPr>
            <a:r>
              <a:rPr lang="en-AU" dirty="0"/>
              <a:t>Easy cases (clear, well-formed queries).</a:t>
            </a:r>
          </a:p>
          <a:p>
            <a:pPr marL="742950" lvl="1" indent="-285750">
              <a:buFont typeface="Arial" panose="020B0604020202020204" pitchFamily="34" charset="0"/>
              <a:buChar char="•"/>
            </a:pPr>
            <a:r>
              <a:rPr lang="en-AU" dirty="0"/>
              <a:t>Adversarial / tricky cases: ambiguous phrasing, typos, contradictions, sensitive topics, jailbreak attempts, multi-lingual/mixed-language inputs.</a:t>
            </a:r>
          </a:p>
          <a:p>
            <a:pPr marL="742950" lvl="1" indent="-285750">
              <a:buFont typeface="Arial" panose="020B0604020202020204" pitchFamily="34" charset="0"/>
              <a:buChar char="•"/>
            </a:pPr>
            <a:r>
              <a:rPr lang="en-AU" dirty="0"/>
              <a:t>Domain-specific extremes: very long inputs, very short, conflicting instructions, rare edge scenarios from your domain (e.g., unusual financial instruments, controversial social-science topics).</a:t>
            </a:r>
          </a:p>
          <a:p>
            <a:pPr marL="742950" lvl="1" indent="-285750">
              <a:buFont typeface="Arial" panose="020B0604020202020204" pitchFamily="34" charset="0"/>
              <a:buChar char="•"/>
            </a:pPr>
            <a:r>
              <a:rPr lang="en-AU" dirty="0"/>
              <a:t>Production sampling: Pull real anonymized user queries (via observability tools) + synthetic augmentations.</a:t>
            </a:r>
          </a:p>
          <a:p>
            <a:pPr>
              <a:buFont typeface="Arial" panose="020B0604020202020204" pitchFamily="34" charset="0"/>
              <a:buChar char="•"/>
            </a:pPr>
            <a:r>
              <a:rPr lang="en-AU" b="1" dirty="0"/>
              <a:t>Run automated batch evaluations</a:t>
            </a:r>
            <a:r>
              <a:rPr lang="en-AU" dirty="0"/>
              <a:t> (tools make this easy):</a:t>
            </a:r>
          </a:p>
          <a:p>
            <a:pPr marL="742950" lvl="1" indent="-285750">
              <a:buFont typeface="Arial" panose="020B0604020202020204" pitchFamily="34" charset="0"/>
              <a:buChar char="•"/>
            </a:pPr>
            <a:r>
              <a:rPr lang="en-AU" dirty="0" err="1"/>
              <a:t>Promptfoo</a:t>
            </a:r>
            <a:r>
              <a:rPr lang="en-AU" dirty="0"/>
              <a:t> (open-source, YAML configs, red-teaming support).</a:t>
            </a:r>
          </a:p>
          <a:p>
            <a:pPr marL="742950" lvl="1" indent="-285750">
              <a:buFont typeface="Arial" panose="020B0604020202020204" pitchFamily="34" charset="0"/>
              <a:buChar char="•"/>
            </a:pPr>
            <a:r>
              <a:rPr lang="en-AU" dirty="0"/>
              <a:t>Braintrust / </a:t>
            </a:r>
            <a:r>
              <a:rPr lang="en-AU" dirty="0" err="1"/>
              <a:t>Langfuse</a:t>
            </a:r>
            <a:r>
              <a:rPr lang="en-AU" dirty="0"/>
              <a:t> / Vellum / Galileo (production-grade with dashboards, human + LLM judges).</a:t>
            </a:r>
          </a:p>
          <a:p>
            <a:pPr marL="742950" lvl="1" indent="-285750">
              <a:buFont typeface="Arial" panose="020B0604020202020204" pitchFamily="34" charset="0"/>
              <a:buChar char="•"/>
            </a:pPr>
            <a:r>
              <a:rPr lang="en-AU" dirty="0" err="1"/>
              <a:t>DeepEval</a:t>
            </a:r>
            <a:r>
              <a:rPr lang="en-AU" dirty="0"/>
              <a:t> / Evidently AI (strong on G-Eval style metrics).</a:t>
            </a:r>
          </a:p>
          <a:p>
            <a:pPr marL="742950" lvl="1" indent="-285750">
              <a:buFont typeface="Arial" panose="020B0604020202020204" pitchFamily="34" charset="0"/>
              <a:buChar char="•"/>
            </a:pPr>
            <a:r>
              <a:rPr lang="en-AU" dirty="0" err="1"/>
              <a:t>Helicone</a:t>
            </a:r>
            <a:r>
              <a:rPr lang="en-AU" dirty="0"/>
              <a:t> / </a:t>
            </a:r>
            <a:r>
              <a:rPr lang="en-AU" dirty="0" err="1"/>
              <a:t>PromptLayer</a:t>
            </a:r>
            <a:r>
              <a:rPr lang="en-AU" dirty="0"/>
              <a:t> (production logging + </a:t>
            </a:r>
            <a:r>
              <a:rPr lang="en-AU" dirty="0" err="1"/>
              <a:t>backtesting</a:t>
            </a:r>
            <a:r>
              <a:rPr lang="en-AU" dirty="0"/>
              <a:t> against historical data).</a:t>
            </a:r>
          </a:p>
          <a:p>
            <a:pPr>
              <a:buFont typeface="Arial" panose="020B0604020202020204" pitchFamily="34" charset="0"/>
              <a:buChar char="•"/>
            </a:pPr>
            <a:r>
              <a:rPr lang="en-AU" b="1" dirty="0"/>
              <a:t>Combine evaluation methods for robustness</a:t>
            </a:r>
            <a:r>
              <a:rPr lang="en-AU" dirty="0"/>
              <a:t>:</a:t>
            </a:r>
          </a:p>
          <a:p>
            <a:pPr marL="742950" lvl="1" indent="-285750">
              <a:buFont typeface="Arial" panose="020B0604020202020204" pitchFamily="34" charset="0"/>
              <a:buChar char="•"/>
            </a:pPr>
            <a:r>
              <a:rPr lang="en-AU" dirty="0"/>
              <a:t>Automated (fast, cheap): Rule-based (regex for format), LLM-as-a-Judge (scalable), embedding similarity.</a:t>
            </a:r>
          </a:p>
          <a:p>
            <a:pPr marL="742950" lvl="1" indent="-285750">
              <a:buFont typeface="Arial" panose="020B0604020202020204" pitchFamily="34" charset="0"/>
              <a:buChar char="•"/>
            </a:pPr>
            <a:r>
              <a:rPr lang="en-AU" dirty="0"/>
              <a:t>Human-in-the-loop (slow, expensive, high-quality): For subjective criteria like tone, empathy, helpfulness.</a:t>
            </a:r>
          </a:p>
          <a:p>
            <a:pPr marL="742950" lvl="1" indent="-285750">
              <a:buFont typeface="Arial" panose="020B0604020202020204" pitchFamily="34" charset="0"/>
              <a:buChar char="•"/>
            </a:pPr>
            <a:r>
              <a:rPr lang="en-AU" dirty="0"/>
              <a:t>Continuous monitoring: Run evals on live traffic slice → alert on regressions.</a:t>
            </a:r>
          </a:p>
          <a:p>
            <a:r>
              <a:rPr lang="en-AU" b="1" dirty="0">
                <a:effectLst/>
              </a:rPr>
              <a:t>Additional Practical Tips &amp; Implications</a:t>
            </a:r>
            <a:endParaRPr lang="en-AU" dirty="0">
              <a:effectLst/>
            </a:endParaRPr>
          </a:p>
          <a:p>
            <a:pPr>
              <a:buFont typeface="Arial" panose="020B0604020202020204" pitchFamily="34" charset="0"/>
              <a:buChar char="•"/>
            </a:pPr>
            <a:r>
              <a:rPr lang="en-AU" b="1" dirty="0"/>
              <a:t>Version prompts like code</a:t>
            </a:r>
            <a:r>
              <a:rPr lang="en-AU" dirty="0"/>
              <a:t>: Use semantic versioning (e.g., v1.2-improved-consistency) + changelog.</a:t>
            </a:r>
          </a:p>
          <a:p>
            <a:pPr>
              <a:buFont typeface="Arial" panose="020B0604020202020204" pitchFamily="34" charset="0"/>
              <a:buChar char="•"/>
            </a:pPr>
            <a:r>
              <a:rPr lang="en-AU" b="1" dirty="0"/>
              <a:t>A/B test in production</a:t>
            </a:r>
            <a:r>
              <a:rPr lang="en-AU" dirty="0"/>
              <a:t> (safely): Route 10–20% traffic to new prompt → compare metrics live.</a:t>
            </a:r>
          </a:p>
          <a:p>
            <a:pPr>
              <a:buFont typeface="Arial" panose="020B0604020202020204" pitchFamily="34" charset="0"/>
              <a:buChar char="•"/>
            </a:pPr>
            <a:r>
              <a:rPr lang="en-AU" b="1" dirty="0"/>
              <a:t>Trade-offs are inevitable</a:t>
            </a:r>
            <a:r>
              <a:rPr lang="en-AU" dirty="0"/>
              <a:t>: Accuracy ↑ often means Latency/Cost ↑ → find your Pareto frontier (e.g., 95% accuracy at &lt; $0.01/query).</a:t>
            </a:r>
          </a:p>
          <a:p>
            <a:pPr>
              <a:buFont typeface="Arial" panose="020B0604020202020204" pitchFamily="34" charset="0"/>
              <a:buChar char="•"/>
            </a:pPr>
            <a:r>
              <a:rPr lang="en-AU" b="1" dirty="0"/>
              <a:t>Ethical / bias check</a:t>
            </a:r>
            <a:r>
              <a:rPr lang="en-AU" dirty="0"/>
              <a:t>: Always include fairness eval (disparate performance across demographics, topics).</a:t>
            </a:r>
          </a:p>
          <a:p>
            <a:pPr>
              <a:buFont typeface="Arial" panose="020B0604020202020204" pitchFamily="34" charset="0"/>
              <a:buChar char="•"/>
            </a:pPr>
            <a:r>
              <a:rPr lang="en-AU" b="1" dirty="0"/>
              <a:t>Iterate with data, not vibes</a:t>
            </a:r>
            <a:r>
              <a:rPr lang="en-AU" dirty="0"/>
              <a:t>: "It feels better" is not evidence → only metrics + blind human side-by-side comparisons count.</a:t>
            </a:r>
          </a:p>
          <a:p>
            <a:endParaRPr lang="en-US" dirty="0"/>
          </a:p>
        </p:txBody>
      </p:sp>
      <p:sp>
        <p:nvSpPr>
          <p:cNvPr id="4" name="Slide Number Placeholder 3"/>
          <p:cNvSpPr>
            <a:spLocks noGrp="1"/>
          </p:cNvSpPr>
          <p:nvPr>
            <p:ph type="sldNum" sz="quarter" idx="5"/>
          </p:nvPr>
        </p:nvSpPr>
        <p:spPr/>
        <p:txBody>
          <a:bodyPr/>
          <a:lstStyle/>
          <a:p>
            <a:fld id="{06AC7B93-93B5-0943-9DCA-3938DB298DBD}" type="slidenum">
              <a:rPr lang="en-US" smtClean="0"/>
              <a:t>19</a:t>
            </a:fld>
            <a:endParaRPr lang="en-US"/>
          </a:p>
        </p:txBody>
      </p:sp>
    </p:spTree>
    <p:extLst>
      <p:ext uri="{BB962C8B-B14F-4D97-AF65-F5344CB8AC3E}">
        <p14:creationId xmlns:p14="http://schemas.microsoft.com/office/powerpoint/2010/main" val="3326025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effectLst/>
              </a:rPr>
              <a:t>Core Idea</a:t>
            </a:r>
            <a:r>
              <a:rPr lang="en-AU" dirty="0">
                <a:effectLst/>
              </a:rPr>
              <a:t> A reusable prompt template turns ad-hoc prompting into an engineered, repeatable process. It improves reliability, reduces iteration time, enables team sharing/versioning, and supports evaluation (accuracy/consistency/latency/cost). Think of it as a "fill-in-the-blank" form — define the structure once, customize per use case.</a:t>
            </a:r>
            <a:br>
              <a:rPr lang="en-AU" dirty="0">
                <a:effectLst/>
              </a:rPr>
            </a:br>
            <a:br>
              <a:rPr lang="en-AU" dirty="0">
                <a:effectLst/>
              </a:rPr>
            </a:br>
            <a:r>
              <a:rPr lang="en-AU" dirty="0">
                <a:effectLst/>
              </a:rPr>
              <a:t>TOOL</a:t>
            </a:r>
            <a:br>
              <a:rPr lang="en-AU" dirty="0">
                <a:effectLst/>
              </a:rPr>
            </a:br>
            <a:br>
              <a:rPr lang="en-AU" dirty="0">
                <a:effectLst/>
              </a:rPr>
            </a:br>
            <a:r>
              <a:rPr lang="en-AU" b="1" dirty="0"/>
              <a:t>Notion / Obsidian / OneNote (Fastest Personal Knowledge Base – Recommended Starting Point)</a:t>
            </a:r>
          </a:p>
          <a:p>
            <a:r>
              <a:rPr lang="en-AU" b="1" dirty="0">
                <a:effectLst/>
              </a:rPr>
              <a:t>How to do it</a:t>
            </a:r>
            <a:endParaRPr lang="en-AU" dirty="0">
              <a:effectLst/>
            </a:endParaRPr>
          </a:p>
          <a:p>
            <a:pPr>
              <a:buFont typeface="Arial" panose="020B0604020202020204" pitchFamily="34" charset="0"/>
              <a:buChar char="•"/>
            </a:pPr>
            <a:r>
              <a:rPr lang="en-AU" dirty="0"/>
              <a:t>Create one master database/page called “Prompt Library” or “Reusable Prompt Templates”.</a:t>
            </a:r>
          </a:p>
          <a:p>
            <a:pPr>
              <a:buFont typeface="Arial" panose="020B0604020202020204" pitchFamily="34" charset="0"/>
              <a:buChar char="•"/>
            </a:pPr>
            <a:r>
              <a:rPr lang="en-AU" dirty="0"/>
              <a:t>Use a </a:t>
            </a:r>
            <a:r>
              <a:rPr lang="en-AU" b="1" dirty="0"/>
              <a:t>database/table</a:t>
            </a:r>
            <a:r>
              <a:rPr lang="en-AU" dirty="0"/>
              <a:t> view (Notion) or folders + YAML frontmatter (Obsidian).</a:t>
            </a:r>
          </a:p>
          <a:p>
            <a:pPr>
              <a:buFont typeface="Arial" panose="020B0604020202020204" pitchFamily="34" charset="0"/>
              <a:buChar char="•"/>
            </a:pPr>
            <a:r>
              <a:rPr lang="en-AU" dirty="0"/>
              <a:t>Columns / properties:</a:t>
            </a:r>
          </a:p>
          <a:p>
            <a:pPr marL="742950" lvl="1" indent="-285750">
              <a:buFont typeface="Arial" panose="020B0604020202020204" pitchFamily="34" charset="0"/>
              <a:buChar char="•"/>
            </a:pPr>
            <a:r>
              <a:rPr lang="en-AU" dirty="0"/>
              <a:t>Template Name</a:t>
            </a:r>
          </a:p>
          <a:p>
            <a:pPr marL="742950" lvl="1" indent="-285750">
              <a:buFont typeface="Arial" panose="020B0604020202020204" pitchFamily="34" charset="0"/>
              <a:buChar char="•"/>
            </a:pPr>
            <a:r>
              <a:rPr lang="en-AU" dirty="0"/>
              <a:t>Domain / Use Case (e.g. “Policy Brief Summarization”, “Labour Market Trend Analysis”, “CPA Client Email”)</a:t>
            </a:r>
          </a:p>
          <a:p>
            <a:pPr marL="742950" lvl="1" indent="-285750">
              <a:buFont typeface="Arial" panose="020B0604020202020204" pitchFamily="34" charset="0"/>
              <a:buChar char="•"/>
            </a:pPr>
            <a:r>
              <a:rPr lang="en-AU" dirty="0"/>
              <a:t>Version (v1.3)</a:t>
            </a:r>
          </a:p>
          <a:p>
            <a:pPr marL="742950" lvl="1" indent="-285750">
              <a:buFont typeface="Arial" panose="020B0604020202020204" pitchFamily="34" charset="0"/>
              <a:buChar char="•"/>
            </a:pPr>
            <a:r>
              <a:rPr lang="en-AU" dirty="0"/>
              <a:t>Role / Persona excerpt</a:t>
            </a:r>
          </a:p>
          <a:p>
            <a:pPr marL="742950" lvl="1" indent="-285750">
              <a:buFont typeface="Arial" panose="020B0604020202020204" pitchFamily="34" charset="0"/>
              <a:buChar char="•"/>
            </a:pPr>
            <a:r>
              <a:rPr lang="en-AU" dirty="0"/>
              <a:t>Last Tested Date</a:t>
            </a:r>
          </a:p>
          <a:p>
            <a:pPr marL="742950" lvl="1" indent="-285750">
              <a:buFont typeface="Arial" panose="020B0604020202020204" pitchFamily="34" charset="0"/>
              <a:buChar char="•"/>
            </a:pPr>
            <a:r>
              <a:rPr lang="en-AU" dirty="0"/>
              <a:t>Tags (accuracy-focus, JSON-output, chain-of-thought, edge-case-robust)</a:t>
            </a:r>
          </a:p>
          <a:p>
            <a:pPr marL="742950" lvl="1" indent="-285750">
              <a:buFont typeface="Arial" panose="020B0604020202020204" pitchFamily="34" charset="0"/>
              <a:buChar char="•"/>
            </a:pPr>
            <a:r>
              <a:rPr lang="en-AU" dirty="0"/>
              <a:t>Link to evaluation results (Weave / </a:t>
            </a:r>
            <a:r>
              <a:rPr lang="en-AU" dirty="0" err="1"/>
              <a:t>Promptfoo</a:t>
            </a:r>
            <a:r>
              <a:rPr lang="en-AU" dirty="0"/>
              <a:t> run)</a:t>
            </a:r>
          </a:p>
          <a:p>
            <a:pPr marL="742950" lvl="1" indent="-285750">
              <a:buFont typeface="Arial" panose="020B0604020202020204" pitchFamily="34" charset="0"/>
              <a:buChar char="•"/>
            </a:pPr>
            <a:r>
              <a:rPr lang="en-AU" dirty="0"/>
              <a:t>Full template text (use code block with placeholders like {{context}})</a:t>
            </a:r>
          </a:p>
          <a:p>
            <a:r>
              <a:rPr lang="en-AU" b="1" dirty="0">
                <a:effectLst/>
              </a:rPr>
              <a:t>Pros</a:t>
            </a:r>
            <a:endParaRPr lang="en-AU" dirty="0">
              <a:effectLst/>
            </a:endParaRPr>
          </a:p>
          <a:p>
            <a:pPr>
              <a:buFont typeface="Arial" panose="020B0604020202020204" pitchFamily="34" charset="0"/>
              <a:buChar char="•"/>
            </a:pPr>
            <a:r>
              <a:rPr lang="en-AU" dirty="0"/>
              <a:t>Extremely fast to search/filter (type “JSON” or “labour” → instant hits)</a:t>
            </a:r>
          </a:p>
          <a:p>
            <a:pPr>
              <a:buFont typeface="Arial" panose="020B0604020202020204" pitchFamily="34" charset="0"/>
              <a:buChar char="•"/>
            </a:pPr>
            <a:r>
              <a:rPr lang="en-AU" dirty="0"/>
              <a:t>Mobile + desktop sync (great for Melbourne commuting)</a:t>
            </a:r>
          </a:p>
          <a:p>
            <a:pPr>
              <a:buFont typeface="Arial" panose="020B0604020202020204" pitchFamily="34" charset="0"/>
              <a:buChar char="•"/>
            </a:pPr>
            <a:r>
              <a:rPr lang="en-AU" dirty="0"/>
              <a:t>Embed images/screenshots of good outputs</a:t>
            </a:r>
          </a:p>
          <a:p>
            <a:pPr>
              <a:buFont typeface="Arial" panose="020B0604020202020204" pitchFamily="34" charset="0"/>
              <a:buChar char="•"/>
            </a:pPr>
            <a:r>
              <a:rPr lang="en-AU" dirty="0"/>
              <a:t>Free tier sufficient for personal use</a:t>
            </a:r>
          </a:p>
          <a:p>
            <a:r>
              <a:rPr lang="en-AU" b="1" dirty="0">
                <a:effectLst/>
              </a:rPr>
              <a:t>Cons</a:t>
            </a:r>
            <a:endParaRPr lang="en-AU" dirty="0">
              <a:effectLst/>
            </a:endParaRPr>
          </a:p>
          <a:p>
            <a:pPr>
              <a:buFont typeface="Arial" panose="020B0604020202020204" pitchFamily="34" charset="0"/>
              <a:buChar char="•"/>
            </a:pPr>
            <a:r>
              <a:rPr lang="en-AU" dirty="0"/>
              <a:t>Not directly executable (you copy-paste into chat interface)</a:t>
            </a:r>
          </a:p>
          <a:p>
            <a:pPr>
              <a:buFont typeface="Arial" panose="020B0604020202020204" pitchFamily="34" charset="0"/>
              <a:buChar char="•"/>
            </a:pPr>
            <a:r>
              <a:rPr lang="en-AU" dirty="0"/>
              <a:t>No native versioning history unless you use page history or Git sync (Obsidian)</a:t>
            </a:r>
          </a:p>
          <a:p>
            <a:r>
              <a:rPr lang="en-AU" b="1" dirty="0">
                <a:effectLst/>
              </a:rPr>
              <a:t>Best practice tip</a:t>
            </a:r>
            <a:r>
              <a:rPr lang="en-AU" dirty="0">
                <a:effectLst/>
              </a:rPr>
              <a:t> Use Notion’s template button: make one “master template page”, then duplicate + fill for each variant.</a:t>
            </a:r>
          </a:p>
          <a:p>
            <a:br>
              <a:rPr lang="en-AU" dirty="0">
                <a:effectLst/>
              </a:rPr>
            </a:br>
            <a:br>
              <a:rPr lang="en-AU" dirty="0">
                <a:effectLst/>
              </a:rPr>
            </a:br>
            <a:br>
              <a:rPr lang="en-AU" dirty="0">
                <a:effectLst/>
              </a:rPr>
            </a:br>
            <a:br>
              <a:rPr lang="en-AU" dirty="0">
                <a:effectLst/>
              </a:rPr>
            </a:br>
            <a:endParaRPr lang="en-AU" dirty="0">
              <a:effectLst/>
            </a:endParaRPr>
          </a:p>
          <a:p>
            <a:r>
              <a:rPr lang="en-AU" b="1" dirty="0">
                <a:effectLst/>
              </a:rPr>
              <a:t>Core Components (in Recommended Order)</a:t>
            </a:r>
            <a:r>
              <a:rPr lang="en-AU" dirty="0">
                <a:effectLst/>
              </a:rPr>
              <a:t> Use this sequence to leverage positional biases: start with framing (primacy), end with task/output (recency).</a:t>
            </a:r>
          </a:p>
          <a:p>
            <a:pPr>
              <a:buFont typeface="+mj-lt"/>
              <a:buAutoNum type="arabicPeriod"/>
            </a:pPr>
            <a:r>
              <a:rPr lang="en-AU" b="1" dirty="0"/>
              <a:t>Role / Persona</a:t>
            </a:r>
            <a:endParaRPr lang="en-AU" dirty="0"/>
          </a:p>
          <a:p>
            <a:pPr marL="742950" lvl="1" indent="-285750">
              <a:buFont typeface="+mj-lt"/>
              <a:buAutoNum type="arabicPeriod"/>
            </a:pPr>
            <a:r>
              <a:rPr lang="en-AU" b="1" dirty="0"/>
              <a:t>Purpose</a:t>
            </a:r>
            <a:r>
              <a:rPr lang="en-AU" dirty="0"/>
              <a:t>: Sets the model's </a:t>
            </a:r>
            <a:r>
              <a:rPr lang="en-AU" dirty="0" err="1"/>
              <a:t>behavioral</a:t>
            </a:r>
            <a:r>
              <a:rPr lang="en-AU" dirty="0"/>
              <a:t> frame, tone, expertise level, and perspective → reduces generic or off-topic outputs.</a:t>
            </a:r>
          </a:p>
          <a:p>
            <a:pPr marL="742950" lvl="1" indent="-285750">
              <a:buFont typeface="+mj-lt"/>
              <a:buAutoNum type="arabicPeriod"/>
            </a:pPr>
            <a:r>
              <a:rPr lang="en-AU" b="1" dirty="0"/>
              <a:t>Best practices</a:t>
            </a:r>
            <a:r>
              <a:rPr lang="en-AU" dirty="0"/>
              <a:t>: Be specific and vivid (traits + audience awareness). Avoid vague roles like "expert" — add qualifiers. Place at the very beginning (strong primacy effect).</a:t>
            </a:r>
          </a:p>
          <a:p>
            <a:pPr marL="742950" lvl="1" indent="-285750">
              <a:buFont typeface="+mj-lt"/>
              <a:buAutoNum type="arabicPeriod"/>
            </a:pPr>
            <a:r>
              <a:rPr lang="en-AU" b="1" dirty="0"/>
              <a:t>How to write</a:t>
            </a:r>
            <a:r>
              <a:rPr lang="en-AU" dirty="0"/>
              <a:t>: "You are a [specific role] who is [key traits]. Your audience is [who]. You always [core </a:t>
            </a:r>
            <a:r>
              <a:rPr lang="en-AU" dirty="0" err="1"/>
              <a:t>behavior</a:t>
            </a:r>
            <a:r>
              <a:rPr lang="en-AU" dirty="0"/>
              <a:t>]."</a:t>
            </a:r>
          </a:p>
          <a:p>
            <a:pPr marL="742950" lvl="1" indent="-285750">
              <a:buFont typeface="+mj-lt"/>
              <a:buAutoNum type="arabicPeriod"/>
            </a:pPr>
            <a:r>
              <a:rPr lang="en-AU" b="1" dirty="0"/>
              <a:t>Examples</a:t>
            </a:r>
            <a:r>
              <a:rPr lang="en-AU" dirty="0"/>
              <a:t>:</a:t>
            </a:r>
          </a:p>
          <a:p>
            <a:pPr marL="1143000" lvl="2" indent="-228600">
              <a:buFont typeface="+mj-lt"/>
              <a:buAutoNum type="arabicPeriod"/>
            </a:pPr>
            <a:r>
              <a:rPr lang="en-AU" dirty="0"/>
              <a:t>Generic: "You are a helpful assistant."</a:t>
            </a:r>
          </a:p>
          <a:p>
            <a:pPr marL="1143000" lvl="2" indent="-228600">
              <a:buFont typeface="+mj-lt"/>
              <a:buAutoNum type="arabicPeriod"/>
            </a:pPr>
            <a:r>
              <a:rPr lang="en-AU" dirty="0"/>
              <a:t>Reusable upgrade: "You are a calm, evidence-based social science researcher who specializes in </a:t>
            </a:r>
            <a:r>
              <a:rPr lang="en-AU" dirty="0" err="1"/>
              <a:t>behavioral</a:t>
            </a:r>
            <a:r>
              <a:rPr lang="en-AU" dirty="0"/>
              <a:t> insights and policy implications. You communicate clearly to non-experts (e.g., policymakers or students), cite reasoning, and avoid speculation."</a:t>
            </a:r>
          </a:p>
          <a:p>
            <a:pPr marL="1143000" lvl="2" indent="-228600">
              <a:buFont typeface="+mj-lt"/>
              <a:buAutoNum type="arabicPeriod"/>
            </a:pPr>
            <a:r>
              <a:rPr lang="en-AU" dirty="0"/>
              <a:t>CPA/Finance: "You are a precise, compliance-focused CPA analyst who explains financial concepts simply and flags any assumptions or regulatory considerations."</a:t>
            </a:r>
          </a:p>
          <a:p>
            <a:pPr marL="742950" lvl="1" indent="-285750">
              <a:buFont typeface="+mj-lt"/>
              <a:buAutoNum type="arabicPeriod"/>
            </a:pPr>
            <a:r>
              <a:rPr lang="en-AU" b="1" dirty="0"/>
              <a:t>Nuance/Edge case</a:t>
            </a:r>
            <a:r>
              <a:rPr lang="en-AU" dirty="0"/>
              <a:t>: Overly restrictive roles can stifle creativity (e.g., for brainstorming) — test with/without. For multi-turn chats, reinforce in system prompt.</a:t>
            </a:r>
          </a:p>
          <a:p>
            <a:pPr>
              <a:buFont typeface="+mj-lt"/>
              <a:buAutoNum type="arabicPeriod"/>
            </a:pPr>
            <a:r>
              <a:rPr lang="en-AU" b="1" dirty="0"/>
              <a:t>Context / Background</a:t>
            </a:r>
            <a:endParaRPr lang="en-AU" dirty="0"/>
          </a:p>
          <a:p>
            <a:pPr marL="742950" lvl="1" indent="-285750">
              <a:buFont typeface="+mj-lt"/>
              <a:buAutoNum type="arabicPeriod"/>
            </a:pPr>
            <a:r>
              <a:rPr lang="en-AU" b="1" dirty="0"/>
              <a:t>Purpose</a:t>
            </a:r>
            <a:r>
              <a:rPr lang="en-AU" dirty="0"/>
              <a:t>: Provides necessary facts, data, or domain knowledge to ground the model and minimize hallucinations. Prevents reliance on outdated/internal knowledge.</a:t>
            </a:r>
          </a:p>
          <a:p>
            <a:pPr marL="742950" lvl="1" indent="-285750">
              <a:buFont typeface="+mj-lt"/>
              <a:buAutoNum type="arabicPeriod"/>
            </a:pPr>
            <a:r>
              <a:rPr lang="en-AU" b="1" dirty="0"/>
              <a:t>Best practices</a:t>
            </a:r>
            <a:r>
              <a:rPr lang="en-AU" dirty="0"/>
              <a:t>: Be concise (summarize or excerpt key info). Use delimiters (### Context ###). Include only what's essential — overload causes attention dilution.</a:t>
            </a:r>
          </a:p>
          <a:p>
            <a:pPr marL="742950" lvl="1" indent="-285750">
              <a:buFont typeface="+mj-lt"/>
              <a:buAutoNum type="arabicPeriod"/>
            </a:pPr>
            <a:r>
              <a:rPr lang="en-AU" b="1" dirty="0"/>
              <a:t>How to write</a:t>
            </a:r>
            <a:r>
              <a:rPr lang="en-AU" dirty="0"/>
              <a:t>: Use placeholders like {{context}} or [Insert background here]. Add sources if available.</a:t>
            </a:r>
          </a:p>
          <a:p>
            <a:pPr marL="742950" lvl="1" indent="-285750">
              <a:buFont typeface="+mj-lt"/>
              <a:buAutoNum type="arabicPeriod"/>
            </a:pPr>
            <a:r>
              <a:rPr lang="en-AU" b="1" dirty="0"/>
              <a:t>Examples</a:t>
            </a:r>
            <a:r>
              <a:rPr lang="en-AU" dirty="0"/>
              <a:t>:</a:t>
            </a:r>
          </a:p>
          <a:p>
            <a:pPr marL="1143000" lvl="2" indent="-228600">
              <a:buFont typeface="+mj-lt"/>
              <a:buAutoNum type="arabicPeriod"/>
            </a:pPr>
            <a:r>
              <a:rPr lang="en-AU" dirty="0"/>
              <a:t>"Here is the latest ABS labour force data (Q4 2025): Unemployment rate 4.1%, participation rate 67.2%, youth unemployment 9.8%. Focus only on these figures."</a:t>
            </a:r>
          </a:p>
          <a:p>
            <a:pPr marL="1143000" lvl="2" indent="-228600">
              <a:buFont typeface="+mj-lt"/>
              <a:buAutoNum type="arabicPeriod"/>
            </a:pPr>
            <a:r>
              <a:rPr lang="en-AU" dirty="0"/>
              <a:t>Social sciences: "{{user-provided text or article excerpt}} — this is the primary source. Do not introduce external assumptions."</a:t>
            </a:r>
          </a:p>
          <a:p>
            <a:pPr marL="742950" lvl="1" indent="-285750">
              <a:buFont typeface="+mj-lt"/>
              <a:buAutoNum type="arabicPeriod"/>
            </a:pPr>
            <a:r>
              <a:rPr lang="en-AU" b="1" dirty="0"/>
              <a:t>Nuance/Edge case</a:t>
            </a:r>
            <a:r>
              <a:rPr lang="en-AU" dirty="0"/>
              <a:t>: For very long context → summarize first or use RAG. If no context needed (zero-shot tasks), leave blank or note "No additional context provided."</a:t>
            </a:r>
          </a:p>
          <a:p>
            <a:pPr>
              <a:buFont typeface="+mj-lt"/>
              <a:buAutoNum type="arabicPeriod"/>
            </a:pPr>
            <a:r>
              <a:rPr lang="en-AU" b="1" dirty="0"/>
              <a:t>Constraints / Guardrails</a:t>
            </a:r>
            <a:endParaRPr lang="en-AU" dirty="0"/>
          </a:p>
          <a:p>
            <a:pPr marL="742950" lvl="1" indent="-285750">
              <a:buFont typeface="+mj-lt"/>
              <a:buAutoNum type="arabicPeriod"/>
            </a:pPr>
            <a:r>
              <a:rPr lang="en-AU" b="1" dirty="0"/>
              <a:t>Purpose</a:t>
            </a:r>
            <a:r>
              <a:rPr lang="en-AU" dirty="0"/>
              <a:t>: Prevents unwanted </a:t>
            </a:r>
            <a:r>
              <a:rPr lang="en-AU" dirty="0" err="1"/>
              <a:t>behaviors</a:t>
            </a:r>
            <a:r>
              <a:rPr lang="en-AU" dirty="0"/>
              <a:t> (lengthy rants, bias, speculation, unsafe content) and enforces scope, ethics, and style. Critical for production/sensitive domains.</a:t>
            </a:r>
          </a:p>
          <a:p>
            <a:pPr marL="742950" lvl="1" indent="-285750">
              <a:buFont typeface="+mj-lt"/>
              <a:buAutoNum type="arabicPeriod"/>
            </a:pPr>
            <a:r>
              <a:rPr lang="en-AU" b="1" dirty="0"/>
              <a:t>Best practices</a:t>
            </a:r>
            <a:r>
              <a:rPr lang="en-AU" dirty="0"/>
              <a:t>: Use "Do" and "Don't" lists. Be explicit about uncertainty ("If unsure, say 'I don't have enough information'"). Place near start or sandwich (start + recap at end).</a:t>
            </a:r>
          </a:p>
          <a:p>
            <a:pPr marL="742950" lvl="1" indent="-285750">
              <a:buFont typeface="+mj-lt"/>
              <a:buAutoNum type="arabicPeriod"/>
            </a:pPr>
            <a:r>
              <a:rPr lang="en-AU" b="1" dirty="0"/>
              <a:t>How to write</a:t>
            </a:r>
            <a:r>
              <a:rPr lang="en-AU" dirty="0"/>
              <a:t>: "Always [do this]. Never [do that]. Limit to [length/scope]. If uncertain, [action]."</a:t>
            </a:r>
          </a:p>
          <a:p>
            <a:pPr marL="742950" lvl="1" indent="-285750">
              <a:buFont typeface="+mj-lt"/>
              <a:buAutoNum type="arabicPeriod"/>
            </a:pPr>
            <a:r>
              <a:rPr lang="en-AU" b="1" dirty="0"/>
              <a:t>Examples</a:t>
            </a:r>
            <a:r>
              <a:rPr lang="en-AU" dirty="0"/>
              <a:t>:</a:t>
            </a:r>
          </a:p>
          <a:p>
            <a:pPr marL="1143000" lvl="2" indent="-228600">
              <a:buFont typeface="+mj-lt"/>
              <a:buAutoNum type="arabicPeriod"/>
            </a:pPr>
            <a:r>
              <a:rPr lang="en-AU" dirty="0"/>
              <a:t>"Always base answers on provided data only. Never speculate or add external facts. Respond neutrally on controversial topics. Keep total response under 400 words unless requested."</a:t>
            </a:r>
          </a:p>
          <a:p>
            <a:pPr marL="1143000" lvl="2" indent="-228600">
              <a:buFont typeface="+mj-lt"/>
              <a:buAutoNum type="arabicPeriod"/>
            </a:pPr>
            <a:r>
              <a:rPr lang="en-AU" dirty="0"/>
              <a:t>Analytics/CPA: "Never give tax or legal advice — instead recommend consulting a qualified professional. Flag any assumptions about Australian tax law changes post-2025."</a:t>
            </a:r>
          </a:p>
          <a:p>
            <a:pPr marL="742950" lvl="1" indent="-285750">
              <a:buFont typeface="+mj-lt"/>
              <a:buAutoNum type="arabicPeriod"/>
            </a:pPr>
            <a:r>
              <a:rPr lang="en-AU" b="1" dirty="0"/>
              <a:t>Nuance/Edge case</a:t>
            </a:r>
            <a:r>
              <a:rPr lang="en-AU" dirty="0"/>
              <a:t>: Too many constraints can make outputs rigid/empty — prioritize 3–5 key ones. Test for over-constraint (model refuses valid tasks).</a:t>
            </a:r>
          </a:p>
          <a:p>
            <a:pPr>
              <a:buFont typeface="+mj-lt"/>
              <a:buAutoNum type="arabicPeriod"/>
            </a:pPr>
            <a:r>
              <a:rPr lang="en-AU" b="1" dirty="0"/>
              <a:t>Output Format</a:t>
            </a:r>
            <a:endParaRPr lang="en-AU" dirty="0"/>
          </a:p>
          <a:p>
            <a:pPr marL="742950" lvl="1" indent="-285750">
              <a:buFont typeface="+mj-lt"/>
              <a:buAutoNum type="arabicPeriod"/>
            </a:pPr>
            <a:r>
              <a:rPr lang="en-AU" b="1" dirty="0"/>
              <a:t>Purpose</a:t>
            </a:r>
            <a:r>
              <a:rPr lang="en-AU" dirty="0"/>
              <a:t>: Makes responses </a:t>
            </a:r>
            <a:r>
              <a:rPr lang="en-AU" dirty="0" err="1"/>
              <a:t>parseable</a:t>
            </a:r>
            <a:r>
              <a:rPr lang="en-AU" dirty="0"/>
              <a:t>, consistent, and easy to use downstream (e.g., in apps, reports, dashboards). Reduces post-processing effort.</a:t>
            </a:r>
          </a:p>
          <a:p>
            <a:pPr marL="742950" lvl="1" indent="-285750">
              <a:buFont typeface="+mj-lt"/>
              <a:buAutoNum type="arabicPeriod"/>
            </a:pPr>
            <a:r>
              <a:rPr lang="en-AU" b="1" dirty="0"/>
              <a:t>Best practices</a:t>
            </a:r>
            <a:r>
              <a:rPr lang="en-AU" dirty="0"/>
              <a:t>: Be extremely explicit (exact structure, headings, JSON schema). Place at or near the end (strong recency bias). Use delimiters for clarity.</a:t>
            </a:r>
          </a:p>
          <a:p>
            <a:pPr marL="742950" lvl="1" indent="-285750">
              <a:buFont typeface="+mj-lt"/>
              <a:buAutoNum type="arabicPeriod"/>
            </a:pPr>
            <a:r>
              <a:rPr lang="en-AU" b="1" dirty="0"/>
              <a:t>How to write</a:t>
            </a:r>
            <a:r>
              <a:rPr lang="en-AU" dirty="0"/>
              <a:t>: "Respond ONLY in this format. No extra text. Use markdown / JSON as specified."</a:t>
            </a:r>
          </a:p>
          <a:p>
            <a:pPr marL="742950" lvl="1" indent="-285750">
              <a:buFont typeface="+mj-lt"/>
              <a:buAutoNum type="arabicPeriod"/>
            </a:pPr>
            <a:r>
              <a:rPr lang="en-AU" b="1" dirty="0"/>
              <a:t>Examples</a:t>
            </a:r>
            <a:r>
              <a:rPr lang="en-AU" dirty="0"/>
              <a:t>:</a:t>
            </a:r>
          </a:p>
          <a:p>
            <a:pPr marL="1143000" lvl="2" indent="-228600">
              <a:buFont typeface="+mj-lt"/>
              <a:buAutoNum type="arabicPeriod"/>
            </a:pPr>
            <a:r>
              <a:rPr lang="en-AU" dirty="0"/>
              <a:t>Simple: "Structure your answer as:</a:t>
            </a:r>
          </a:p>
          <a:p>
            <a:pPr marL="1600200" lvl="3" indent="-228600">
              <a:buFont typeface="+mj-lt"/>
              <a:buAutoNum type="arabicPeriod"/>
            </a:pPr>
            <a:r>
              <a:rPr lang="en-AU" b="1" dirty="0"/>
              <a:t>Key Finding 1</a:t>
            </a:r>
            <a:endParaRPr lang="en-AU" dirty="0"/>
          </a:p>
          <a:p>
            <a:pPr marL="1600200" lvl="3" indent="-228600">
              <a:buFont typeface="+mj-lt"/>
              <a:buAutoNum type="arabicPeriod"/>
            </a:pPr>
            <a:r>
              <a:rPr lang="en-AU" b="1" dirty="0"/>
              <a:t>Key Finding 2</a:t>
            </a:r>
            <a:endParaRPr lang="en-AU" dirty="0"/>
          </a:p>
          <a:p>
            <a:pPr marL="1600200" lvl="3" indent="-228600">
              <a:buFont typeface="+mj-lt"/>
              <a:buAutoNum type="arabicPeriod"/>
            </a:pPr>
            <a:r>
              <a:rPr lang="en-AU" b="1" dirty="0"/>
              <a:t>Implications</a:t>
            </a:r>
            <a:r>
              <a:rPr lang="en-AU" dirty="0"/>
              <a:t> (2–3 bullets)"</a:t>
            </a:r>
          </a:p>
          <a:p>
            <a:pPr marL="1143000" lvl="2" indent="-228600">
              <a:buFont typeface="+mj-lt"/>
              <a:buAutoNum type="arabicPeriod"/>
            </a:pPr>
            <a:r>
              <a:rPr lang="en-AU" dirty="0"/>
              <a:t>Structured/JSON: "Output strictly as valid JSON: { "summary": "one-paragraph overview", "insights": ["bullet 1", "bullet 2"], "limitations": "any caveats or uncertainties" } No introductory text or explanations outside the JSON."</a:t>
            </a:r>
          </a:p>
          <a:p>
            <a:pPr marL="1143000" lvl="2" indent="-228600">
              <a:buFont typeface="+mj-lt"/>
              <a:buAutoNum type="arabicPeriod"/>
            </a:pPr>
            <a:r>
              <a:rPr lang="en-AU" dirty="0"/>
              <a:t>Analytics: "Use a table for comparisons: | Metric | Value | Change from Prior | Implication |"</a:t>
            </a:r>
          </a:p>
          <a:p>
            <a:pPr marL="742950" lvl="1" indent="-285750">
              <a:buFont typeface="+mj-lt"/>
              <a:buAutoNum type="arabicPeriod"/>
            </a:pPr>
            <a:r>
              <a:rPr lang="en-AU" b="1" dirty="0"/>
              <a:t>Nuance/Edge case</a:t>
            </a:r>
            <a:r>
              <a:rPr lang="en-AU" dirty="0"/>
              <a:t>: JSON can fail on very creative tasks — fallback to markdown. Always test parsing reliability.</a:t>
            </a:r>
          </a:p>
          <a:p>
            <a:pPr>
              <a:buFont typeface="+mj-lt"/>
              <a:buAutoNum type="arabicPeriod"/>
            </a:pPr>
            <a:r>
              <a:rPr lang="en-AU" b="1" dirty="0"/>
              <a:t>Task / Instruction</a:t>
            </a:r>
            <a:endParaRPr lang="en-AU" dirty="0"/>
          </a:p>
          <a:p>
            <a:pPr marL="742950" lvl="1" indent="-285750">
              <a:buFont typeface="+mj-lt"/>
              <a:buAutoNum type="arabicPeriod"/>
            </a:pPr>
            <a:r>
              <a:rPr lang="en-AU" b="1" dirty="0"/>
              <a:t>Purpose</a:t>
            </a:r>
            <a:r>
              <a:rPr lang="en-AU" dirty="0"/>
              <a:t>: The clear, actionable goal — what exactly to do with the context.</a:t>
            </a:r>
          </a:p>
          <a:p>
            <a:pPr marL="742950" lvl="1" indent="-285750">
              <a:buFont typeface="+mj-lt"/>
              <a:buAutoNum type="arabicPeriod"/>
            </a:pPr>
            <a:r>
              <a:rPr lang="en-AU" b="1" dirty="0"/>
              <a:t>Best practices</a:t>
            </a:r>
            <a:r>
              <a:rPr lang="en-AU" dirty="0"/>
              <a:t>: Use imperative verbs ("Summarize", "</a:t>
            </a:r>
            <a:r>
              <a:rPr lang="en-AU" dirty="0" err="1"/>
              <a:t>Analyze</a:t>
            </a:r>
            <a:r>
              <a:rPr lang="en-AU" dirty="0"/>
              <a:t>", "Compare"). Be specific about success criteria. Place last (recency effect). Optionally add chain-of-thought ("Think step by step").</a:t>
            </a:r>
          </a:p>
          <a:p>
            <a:pPr marL="742950" lvl="1" indent="-285750">
              <a:buFont typeface="+mj-lt"/>
              <a:buAutoNum type="arabicPeriod"/>
            </a:pPr>
            <a:r>
              <a:rPr lang="en-AU" b="1" dirty="0"/>
              <a:t>How to write</a:t>
            </a:r>
            <a:r>
              <a:rPr lang="en-AU" dirty="0"/>
              <a:t>: "Your task is to [verb] [object] by [method]. Consider [criteria]."</a:t>
            </a:r>
          </a:p>
          <a:p>
            <a:pPr marL="742950" lvl="1" indent="-285750">
              <a:buFont typeface="+mj-lt"/>
              <a:buAutoNum type="arabicPeriod"/>
            </a:pPr>
            <a:r>
              <a:rPr lang="en-AU" b="1" dirty="0"/>
              <a:t>Examples</a:t>
            </a:r>
            <a:r>
              <a:rPr lang="en-AU" dirty="0"/>
              <a:t>:</a:t>
            </a:r>
          </a:p>
          <a:p>
            <a:pPr marL="1143000" lvl="2" indent="-228600">
              <a:buFont typeface="+mj-lt"/>
              <a:buAutoNum type="arabicPeriod"/>
            </a:pPr>
            <a:r>
              <a:rPr lang="en-AU" dirty="0"/>
              <a:t>"Your task is to summarize the provided labour market data, highlighting three key trends for a policy brief aimed at non-economists."</a:t>
            </a:r>
          </a:p>
          <a:p>
            <a:pPr marL="1143000" lvl="2" indent="-228600">
              <a:buFont typeface="+mj-lt"/>
              <a:buAutoNum type="arabicPeriod"/>
            </a:pPr>
            <a:r>
              <a:rPr lang="en-AU" dirty="0"/>
              <a:t>Research: "</a:t>
            </a:r>
            <a:r>
              <a:rPr lang="en-AU" dirty="0" err="1"/>
              <a:t>Analyze</a:t>
            </a:r>
            <a:r>
              <a:rPr lang="en-AU" dirty="0"/>
              <a:t> the attached survey responses for common themes in workplace satisfaction. Use chain-of-thought reasoning: first list themes, then evidence, then implications."</a:t>
            </a:r>
          </a:p>
          <a:p>
            <a:pPr marL="742950" lvl="1" indent="-285750">
              <a:buFont typeface="+mj-lt"/>
              <a:buAutoNum type="arabicPeriod"/>
            </a:pPr>
            <a:r>
              <a:rPr lang="en-AU" b="1" dirty="0"/>
              <a:t>Nuance/Edge case</a:t>
            </a:r>
            <a:r>
              <a:rPr lang="en-AU" dirty="0"/>
              <a:t>: Vague tasks → vague outputs. For complex tasks, break into sub-tasks (prompt chaining) rather than one mega-prompt.</a:t>
            </a:r>
          </a:p>
          <a:p>
            <a:r>
              <a:rPr lang="en-AU" b="1" dirty="0">
                <a:effectLst/>
              </a:rPr>
              <a:t>Additional Best Practices for Reusability &amp; Scaling</a:t>
            </a:r>
            <a:endParaRPr lang="en-AU" dirty="0">
              <a:effectLst/>
            </a:endParaRPr>
          </a:p>
          <a:p>
            <a:pPr>
              <a:buFont typeface="Arial" panose="020B0604020202020204" pitchFamily="34" charset="0"/>
              <a:buChar char="•"/>
            </a:pPr>
            <a:r>
              <a:rPr lang="en-AU" dirty="0"/>
              <a:t>Use </a:t>
            </a:r>
            <a:r>
              <a:rPr lang="en-AU" b="1" dirty="0"/>
              <a:t>placeholders</a:t>
            </a:r>
            <a:r>
              <a:rPr lang="en-AU" dirty="0"/>
              <a:t> consistently: {{role}}, {{context}}, {{constraints}}, etc. → easy substitution in code/tools (</a:t>
            </a:r>
            <a:r>
              <a:rPr lang="en-AU" dirty="0" err="1"/>
              <a:t>LangChain</a:t>
            </a:r>
            <a:r>
              <a:rPr lang="en-AU" dirty="0"/>
              <a:t>, Weave, </a:t>
            </a:r>
            <a:r>
              <a:rPr lang="en-AU" dirty="0" err="1"/>
              <a:t>Promptfoo</a:t>
            </a:r>
            <a:r>
              <a:rPr lang="en-AU" dirty="0"/>
              <a:t>).</a:t>
            </a:r>
          </a:p>
          <a:p>
            <a:pPr>
              <a:buFont typeface="Arial" panose="020B0604020202020204" pitchFamily="34" charset="0"/>
              <a:buChar char="•"/>
            </a:pPr>
            <a:r>
              <a:rPr lang="en-AU" b="1" dirty="0"/>
              <a:t>Version &amp; document</a:t>
            </a:r>
            <a:r>
              <a:rPr lang="en-AU" dirty="0"/>
              <a:t> templates (e.g., v1.2 – added JSON strictness).</a:t>
            </a:r>
          </a:p>
          <a:p>
            <a:pPr>
              <a:buFont typeface="Arial" panose="020B0604020202020204" pitchFamily="34" charset="0"/>
              <a:buChar char="•"/>
            </a:pPr>
            <a:r>
              <a:rPr lang="en-AU" b="1" dirty="0"/>
              <a:t>Test iteratively</a:t>
            </a:r>
            <a:r>
              <a:rPr lang="en-AU" dirty="0"/>
              <a:t>: Run on diverse examples (easy + edge cases) → measure against your evaluation criteria (accuracy, consistency, etc.).</a:t>
            </a:r>
          </a:p>
          <a:p>
            <a:pPr>
              <a:buFont typeface="Arial" panose="020B0604020202020204" pitchFamily="34" charset="0"/>
              <a:buChar char="•"/>
            </a:pPr>
            <a:r>
              <a:rPr lang="en-AU" b="1" dirty="0"/>
              <a:t>Modularity</a:t>
            </a:r>
            <a:r>
              <a:rPr lang="en-AU" dirty="0"/>
              <a:t>: Build a library — e.g., separate "Summarization Template", "Analysis Template", "Policy Brief Template".</a:t>
            </a:r>
          </a:p>
          <a:p>
            <a:pPr>
              <a:buFont typeface="Arial" panose="020B0604020202020204" pitchFamily="34" charset="0"/>
              <a:buChar char="•"/>
            </a:pPr>
            <a:r>
              <a:rPr lang="en-AU" b="1" dirty="0"/>
              <a:t>Implications</a:t>
            </a:r>
            <a:r>
              <a:rPr lang="en-AU" dirty="0"/>
              <a:t>: Reusable templates reduce "prompt drift" in teams, enable A/B testing, support production guardrails, and make prompt engineering feel like software engineering.</a:t>
            </a:r>
          </a:p>
          <a:p>
            <a:endParaRPr lang="en-US" dirty="0"/>
          </a:p>
        </p:txBody>
      </p:sp>
      <p:sp>
        <p:nvSpPr>
          <p:cNvPr id="4" name="Slide Number Placeholder 3"/>
          <p:cNvSpPr>
            <a:spLocks noGrp="1"/>
          </p:cNvSpPr>
          <p:nvPr>
            <p:ph type="sldNum" sz="quarter" idx="5"/>
          </p:nvPr>
        </p:nvSpPr>
        <p:spPr/>
        <p:txBody>
          <a:bodyPr/>
          <a:lstStyle/>
          <a:p>
            <a:fld id="{06AC7B93-93B5-0943-9DCA-3938DB298DBD}" type="slidenum">
              <a:rPr lang="en-US" smtClean="0"/>
              <a:t>22</a:t>
            </a:fld>
            <a:endParaRPr lang="en-US"/>
          </a:p>
        </p:txBody>
      </p:sp>
    </p:spTree>
    <p:extLst>
      <p:ext uri="{BB962C8B-B14F-4D97-AF65-F5344CB8AC3E}">
        <p14:creationId xmlns:p14="http://schemas.microsoft.com/office/powerpoint/2010/main" val="518808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C7B93-93B5-0943-9DCA-3938DB298DBD}" type="slidenum">
              <a:rPr lang="en-US" smtClean="0"/>
              <a:t>23</a:t>
            </a:fld>
            <a:endParaRPr lang="en-US"/>
          </a:p>
        </p:txBody>
      </p:sp>
    </p:spTree>
    <p:extLst>
      <p:ext uri="{BB962C8B-B14F-4D97-AF65-F5344CB8AC3E}">
        <p14:creationId xmlns:p14="http://schemas.microsoft.com/office/powerpoint/2010/main" val="3302127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DB724-A820-1FC1-BCCA-D91DE677E05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571806B-101A-B986-0D8C-42A5FB5B21FD}"/>
              </a:ext>
            </a:extLst>
          </p:cNvPr>
          <p:cNvSpPr>
            <a:spLocks noGrp="1"/>
          </p:cNvSpPr>
          <p:nvPr>
            <p:ph type="dt" sz="half" idx="10"/>
          </p:nvPr>
        </p:nvSpPr>
        <p:spPr/>
        <p:txBody>
          <a:bodyPr/>
          <a:lstStyle/>
          <a:p>
            <a:fld id="{5BCAD085-E8A6-8845-BD4E-CB4CCA059FC4}" type="datetimeFigureOut">
              <a:rPr lang="en-US" smtClean="0"/>
              <a:t>2/5/26</a:t>
            </a:fld>
            <a:endParaRPr lang="en-US"/>
          </a:p>
        </p:txBody>
      </p:sp>
      <p:sp>
        <p:nvSpPr>
          <p:cNvPr id="4" name="Footer Placeholder 3">
            <a:extLst>
              <a:ext uri="{FF2B5EF4-FFF2-40B4-BE49-F238E27FC236}">
                <a16:creationId xmlns:a16="http://schemas.microsoft.com/office/drawing/2014/main" id="{DA8CAA7C-D425-78AA-25B6-462256A52A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EBBF8A-9F48-6005-CBAB-49FADDBDCB10}"/>
              </a:ext>
            </a:extLst>
          </p:cNvPr>
          <p:cNvSpPr>
            <a:spLocks noGrp="1"/>
          </p:cNvSpPr>
          <p:nvPr>
            <p:ph type="sldNum" sz="quarter" idx="12"/>
          </p:nvPr>
        </p:nvSpPr>
        <p:spPr/>
        <p:txBody>
          <a:bodyPr/>
          <a:lstStyle/>
          <a:p>
            <a:fld id="{C1FF6DA9-008F-8B48-92A6-B652298478BF}" type="slidenum">
              <a:rPr lang="en-US" smtClean="0"/>
              <a:t>‹#›</a:t>
            </a:fld>
            <a:endParaRPr lang="en-US"/>
          </a:p>
        </p:txBody>
      </p:sp>
      <p:sp>
        <p:nvSpPr>
          <p:cNvPr id="7" name="Content Placeholder 6">
            <a:extLst>
              <a:ext uri="{FF2B5EF4-FFF2-40B4-BE49-F238E27FC236}">
                <a16:creationId xmlns:a16="http://schemas.microsoft.com/office/drawing/2014/main" id="{1E0A8C1C-D663-0462-864B-AE481ECD255B}"/>
              </a:ext>
            </a:extLst>
          </p:cNvPr>
          <p:cNvSpPr>
            <a:spLocks noGrp="1"/>
          </p:cNvSpPr>
          <p:nvPr>
            <p:ph sz="quarter" idx="13"/>
          </p:nvPr>
        </p:nvSpPr>
        <p:spPr>
          <a:xfrm>
            <a:off x="628650" y="1968500"/>
            <a:ext cx="7886700" cy="3975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35204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E40A-4D16-2725-3305-3FD1E75A67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6DF1FC-EEF6-811B-C5CC-060A0C35FD30}"/>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064920F-1235-E030-4597-C342E1507205}"/>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A40086B-623B-076C-62A4-08EC05C3626C}"/>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6" name="Footer Placeholder 5">
            <a:extLst>
              <a:ext uri="{FF2B5EF4-FFF2-40B4-BE49-F238E27FC236}">
                <a16:creationId xmlns:a16="http://schemas.microsoft.com/office/drawing/2014/main" id="{7B2D4003-A0B6-CDA9-F7FB-2AB7347355F7}"/>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1049837-DF7D-1752-2137-3D76F35AFC90}"/>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238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AFB1-9E4C-A7F5-CEC0-AB6C32C2980A}"/>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0578ED-4D31-B929-E54D-A17859D6BCC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BDCD6C54-4B08-FB3F-2260-22D9EB8677FF}"/>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2FA54BC-D992-9377-4744-762448E7F9E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1FA6CD7-CF60-4D6A-1BC5-377CDC4C8A55}"/>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F9018FE-0C32-8760-EB63-31AB68A94D79}"/>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8" name="Footer Placeholder 7">
            <a:extLst>
              <a:ext uri="{FF2B5EF4-FFF2-40B4-BE49-F238E27FC236}">
                <a16:creationId xmlns:a16="http://schemas.microsoft.com/office/drawing/2014/main" id="{AB86F9EA-8858-2196-C2CC-606F0C6D38AC}"/>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65E55C84-3A3B-66EC-EC75-D1DBB208C3B4}"/>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26733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F27B-1BA3-214F-C639-A632A9E7C02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E721B2-05F1-00DD-8098-D20E82E1245E}"/>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4" name="Footer Placeholder 3">
            <a:extLst>
              <a:ext uri="{FF2B5EF4-FFF2-40B4-BE49-F238E27FC236}">
                <a16:creationId xmlns:a16="http://schemas.microsoft.com/office/drawing/2014/main" id="{B0CC7B2F-5A2A-E9FB-8409-469C0A349717}"/>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AF5B96E-5401-26DC-4E3C-CB7F9A0E7054}"/>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12035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C4B84-1E43-EC11-C480-D317DC1BD464}"/>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3" name="Footer Placeholder 2">
            <a:extLst>
              <a:ext uri="{FF2B5EF4-FFF2-40B4-BE49-F238E27FC236}">
                <a16:creationId xmlns:a16="http://schemas.microsoft.com/office/drawing/2014/main" id="{2D9A0193-9438-42A7-A19C-98FC8FB7B7C8}"/>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F152881-1A2E-BE17-6244-7E34B3E06C69}"/>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1292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04B2-2D25-1E9C-E32C-086E6F4A8A20}"/>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1CACF558-ECEF-A02C-2384-9466A042D9E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F19C081-F07C-65EF-5661-3E8B1C8743A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6CFD47A8-81B2-5CD6-D867-7DD54B3D843B}"/>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6" name="Footer Placeholder 5">
            <a:extLst>
              <a:ext uri="{FF2B5EF4-FFF2-40B4-BE49-F238E27FC236}">
                <a16:creationId xmlns:a16="http://schemas.microsoft.com/office/drawing/2014/main" id="{F0FBC00A-5519-5F66-5FC6-689A6B6AA70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DDDBA1B-FD53-B1B1-E19F-D744C2C940D0}"/>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68257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EEE4F2-48F4-EA06-A219-F6BD4AA73A07}"/>
              </a:ext>
            </a:extLst>
          </p:cNvPr>
          <p:cNvSpPr/>
          <p:nvPr/>
        </p:nvSpPr>
        <p:spPr>
          <a:xfrm>
            <a:off x="0" y="0"/>
            <a:ext cx="357901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C3204B2-2D25-1E9C-E32C-086E6F4A8A20}"/>
              </a:ext>
            </a:extLst>
          </p:cNvPr>
          <p:cNvSpPr>
            <a:spLocks noGrp="1"/>
          </p:cNvSpPr>
          <p:nvPr>
            <p:ph type="title"/>
          </p:nvPr>
        </p:nvSpPr>
        <p:spPr>
          <a:xfrm>
            <a:off x="314920" y="268288"/>
            <a:ext cx="3123475" cy="1447778"/>
          </a:xfrm>
        </p:spPr>
        <p:txBody>
          <a:bodyPr anchor="b"/>
          <a:lstStyle>
            <a:lvl1pPr>
              <a:defRPr sz="2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1CACF558-ECEF-A02C-2384-9466A042D9E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F19C081-F07C-65EF-5661-3E8B1C8743A5}"/>
              </a:ext>
            </a:extLst>
          </p:cNvPr>
          <p:cNvSpPr>
            <a:spLocks noGrp="1"/>
          </p:cNvSpPr>
          <p:nvPr>
            <p:ph type="body" sz="half" idx="2"/>
          </p:nvPr>
        </p:nvSpPr>
        <p:spPr>
          <a:xfrm>
            <a:off x="314920" y="2049462"/>
            <a:ext cx="312347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7" name="Slide Number Placeholder 6">
            <a:extLst>
              <a:ext uri="{FF2B5EF4-FFF2-40B4-BE49-F238E27FC236}">
                <a16:creationId xmlns:a16="http://schemas.microsoft.com/office/drawing/2014/main" id="{8DDDBA1B-FD53-B1B1-E19F-D744C2C940D0}"/>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cxnSp>
        <p:nvCxnSpPr>
          <p:cNvPr id="11" name="Straight Connector 10">
            <a:extLst>
              <a:ext uri="{FF2B5EF4-FFF2-40B4-BE49-F238E27FC236}">
                <a16:creationId xmlns:a16="http://schemas.microsoft.com/office/drawing/2014/main" id="{122E1390-257E-AC51-9BD6-DE1C5511B779}"/>
              </a:ext>
            </a:extLst>
          </p:cNvPr>
          <p:cNvCxnSpPr/>
          <p:nvPr/>
        </p:nvCxnSpPr>
        <p:spPr>
          <a:xfrm>
            <a:off x="314920" y="1880992"/>
            <a:ext cx="31234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527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2C2A-BABC-8D85-A2BC-01E0721D59BB}"/>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4441B45-E3F6-48B0-9550-BE5AD9A4CDF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87449BDC-1946-BF62-FE6A-59B0130257F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C4DF3D6-8122-6710-9F24-4D382DC951B9}"/>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6" name="Footer Placeholder 5">
            <a:extLst>
              <a:ext uri="{FF2B5EF4-FFF2-40B4-BE49-F238E27FC236}">
                <a16:creationId xmlns:a16="http://schemas.microsoft.com/office/drawing/2014/main" id="{F719BECB-3E17-6226-3258-52CA469F8A36}"/>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A6BF3AC-CF54-7FD5-4811-3DBB6CF1FEEF}"/>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33320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E73A-7B2F-2E2F-102A-AA749853010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5F229BE-F890-02B4-6B04-EBE95107662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A75F62-848A-6F98-2798-06B29B0428AA}"/>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5" name="Footer Placeholder 4">
            <a:extLst>
              <a:ext uri="{FF2B5EF4-FFF2-40B4-BE49-F238E27FC236}">
                <a16:creationId xmlns:a16="http://schemas.microsoft.com/office/drawing/2014/main" id="{7A36634B-C924-5FB9-E1D9-EDCF4A6F091C}"/>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EF0C6C-CACF-2720-442F-7881736ACADE}"/>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82202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1AAE0B-6A80-53DB-66A1-CB01E823B438}"/>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CC9415-4008-793F-4253-C51784AF6C2A}"/>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72C9EE-1BAE-CA3C-E2C0-D3338208B2D0}"/>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5" name="Footer Placeholder 4">
            <a:extLst>
              <a:ext uri="{FF2B5EF4-FFF2-40B4-BE49-F238E27FC236}">
                <a16:creationId xmlns:a16="http://schemas.microsoft.com/office/drawing/2014/main" id="{D017B786-5714-87DF-57F0-C45DC18AEEB1}"/>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2C9F4F-1E84-D7B0-BB0E-231E0156995C}"/>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47052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6D81-706D-9461-92E6-C215D423564F}"/>
              </a:ext>
            </a:extLst>
          </p:cNvPr>
          <p:cNvSpPr>
            <a:spLocks noGrp="1"/>
          </p:cNvSpPr>
          <p:nvPr>
            <p:ph type="ctrTitle"/>
          </p:nvPr>
        </p:nvSpPr>
        <p:spPr>
          <a:xfrm>
            <a:off x="1143000" y="1122363"/>
            <a:ext cx="6858000" cy="2387600"/>
          </a:xfrm>
        </p:spPr>
        <p:txBody>
          <a:bodyPr anchor="b">
            <a:normAutofit/>
          </a:bodyPr>
          <a:lstStyle>
            <a:lvl1pPr algn="ctr">
              <a:defRPr sz="33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80FC99BE-3807-534F-CA8C-C9C2E34498F8}"/>
              </a:ext>
            </a:extLst>
          </p:cNvPr>
          <p:cNvSpPr>
            <a:spLocks noGrp="1"/>
          </p:cNvSpPr>
          <p:nvPr>
            <p:ph type="subTitle" idx="1"/>
          </p:nvPr>
        </p:nvSpPr>
        <p:spPr>
          <a:xfrm>
            <a:off x="1143000" y="3602038"/>
            <a:ext cx="6858000" cy="1655762"/>
          </a:xfrm>
        </p:spPr>
        <p:txBody>
          <a:bodyPr>
            <a:normAutofit/>
          </a:bodyPr>
          <a:lstStyle>
            <a:lvl1pPr marL="0" indent="0" algn="ctr">
              <a:buNone/>
              <a:defRPr sz="16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17" name="Date Placeholder 3">
            <a:extLst>
              <a:ext uri="{FF2B5EF4-FFF2-40B4-BE49-F238E27FC236}">
                <a16:creationId xmlns:a16="http://schemas.microsoft.com/office/drawing/2014/main" id="{07978FC6-B0CD-F761-FAB7-3F1A0CBA061B}"/>
              </a:ext>
            </a:extLst>
          </p:cNvPr>
          <p:cNvSpPr>
            <a:spLocks noGrp="1"/>
          </p:cNvSpPr>
          <p:nvPr>
            <p:ph type="dt" sz="half" idx="10"/>
          </p:nvPr>
        </p:nvSpPr>
        <p:spPr>
          <a:xfrm>
            <a:off x="628650" y="6356351"/>
            <a:ext cx="2057400" cy="365125"/>
          </a:xfrm>
        </p:spPr>
        <p:txBody>
          <a:bodyPr/>
          <a:lstStyle/>
          <a:p>
            <a:fld id="{8209CC6C-0F03-0946-B2C8-28F1A58370D1}" type="datetimeFigureOut">
              <a:rPr lang="en-US" smtClean="0"/>
              <a:t>2/5/26</a:t>
            </a:fld>
            <a:endParaRPr lang="en-US"/>
          </a:p>
        </p:txBody>
      </p:sp>
      <p:sp>
        <p:nvSpPr>
          <p:cNvPr id="18" name="Footer Placeholder 4">
            <a:extLst>
              <a:ext uri="{FF2B5EF4-FFF2-40B4-BE49-F238E27FC236}">
                <a16:creationId xmlns:a16="http://schemas.microsoft.com/office/drawing/2014/main" id="{64241527-F7FB-2CB9-BF19-6D7C4BDB6ED9}"/>
              </a:ext>
            </a:extLst>
          </p:cNvPr>
          <p:cNvSpPr>
            <a:spLocks noGrp="1"/>
          </p:cNvSpPr>
          <p:nvPr>
            <p:ph type="ftr" sz="quarter" idx="11"/>
          </p:nvPr>
        </p:nvSpPr>
        <p:spPr>
          <a:xfrm>
            <a:off x="3028950" y="6356351"/>
            <a:ext cx="3086100" cy="365125"/>
          </a:xfrm>
        </p:spPr>
        <p:txBody>
          <a:bodyPr/>
          <a:lstStyle/>
          <a:p>
            <a:endParaRPr lang="en-US"/>
          </a:p>
        </p:txBody>
      </p:sp>
      <p:sp>
        <p:nvSpPr>
          <p:cNvPr id="19" name="Slide Number Placeholder 5">
            <a:extLst>
              <a:ext uri="{FF2B5EF4-FFF2-40B4-BE49-F238E27FC236}">
                <a16:creationId xmlns:a16="http://schemas.microsoft.com/office/drawing/2014/main" id="{5BA3388C-B448-1C43-798F-A6DF06CE61D5}"/>
              </a:ext>
            </a:extLst>
          </p:cNvPr>
          <p:cNvSpPr>
            <a:spLocks noGrp="1"/>
          </p:cNvSpPr>
          <p:nvPr>
            <p:ph type="sldNum" sz="quarter" idx="12"/>
          </p:nvPr>
        </p:nvSpPr>
        <p:spPr>
          <a:xfrm>
            <a:off x="6457950" y="6356351"/>
            <a:ext cx="2057400" cy="365125"/>
          </a:xfr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4147863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6D81-706D-9461-92E6-C215D423564F}"/>
              </a:ext>
            </a:extLst>
          </p:cNvPr>
          <p:cNvSpPr>
            <a:spLocks noGrp="1"/>
          </p:cNvSpPr>
          <p:nvPr>
            <p:ph type="ctrTitle"/>
          </p:nvPr>
        </p:nvSpPr>
        <p:spPr>
          <a:xfrm>
            <a:off x="1143000" y="1122363"/>
            <a:ext cx="6858000" cy="2387600"/>
          </a:xfrm>
        </p:spPr>
        <p:txBody>
          <a:bodyPr anchor="b">
            <a:normAutofit/>
          </a:bodyPr>
          <a:lstStyle>
            <a:lvl1pPr algn="ctr">
              <a:defRPr sz="33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80FC99BE-3807-534F-CA8C-C9C2E34498F8}"/>
              </a:ext>
            </a:extLst>
          </p:cNvPr>
          <p:cNvSpPr>
            <a:spLocks noGrp="1"/>
          </p:cNvSpPr>
          <p:nvPr>
            <p:ph type="subTitle" idx="1"/>
          </p:nvPr>
        </p:nvSpPr>
        <p:spPr>
          <a:xfrm>
            <a:off x="1143000" y="3602038"/>
            <a:ext cx="6858000" cy="1655762"/>
          </a:xfrm>
        </p:spPr>
        <p:txBody>
          <a:bodyPr>
            <a:normAutofit/>
          </a:bodyPr>
          <a:lstStyle>
            <a:lvl1pPr marL="0" indent="0" algn="ctr">
              <a:buNone/>
              <a:defRPr sz="16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17" name="Date Placeholder 3">
            <a:extLst>
              <a:ext uri="{FF2B5EF4-FFF2-40B4-BE49-F238E27FC236}">
                <a16:creationId xmlns:a16="http://schemas.microsoft.com/office/drawing/2014/main" id="{07978FC6-B0CD-F761-FAB7-3F1A0CBA061B}"/>
              </a:ext>
            </a:extLst>
          </p:cNvPr>
          <p:cNvSpPr>
            <a:spLocks noGrp="1"/>
          </p:cNvSpPr>
          <p:nvPr>
            <p:ph type="dt" sz="half" idx="10"/>
          </p:nvPr>
        </p:nvSpPr>
        <p:spPr>
          <a:xfrm>
            <a:off x="628650" y="6356351"/>
            <a:ext cx="2057400" cy="365125"/>
          </a:xfrm>
        </p:spPr>
        <p:txBody>
          <a:bodyPr/>
          <a:lstStyle/>
          <a:p>
            <a:fld id="{5BCAD085-E8A6-8845-BD4E-CB4CCA059FC4}" type="datetimeFigureOut">
              <a:rPr lang="en-US" smtClean="0"/>
              <a:t>2/5/26</a:t>
            </a:fld>
            <a:endParaRPr lang="en-US"/>
          </a:p>
        </p:txBody>
      </p:sp>
      <p:sp>
        <p:nvSpPr>
          <p:cNvPr id="18" name="Footer Placeholder 4">
            <a:extLst>
              <a:ext uri="{FF2B5EF4-FFF2-40B4-BE49-F238E27FC236}">
                <a16:creationId xmlns:a16="http://schemas.microsoft.com/office/drawing/2014/main" id="{64241527-F7FB-2CB9-BF19-6D7C4BDB6ED9}"/>
              </a:ext>
            </a:extLst>
          </p:cNvPr>
          <p:cNvSpPr>
            <a:spLocks noGrp="1"/>
          </p:cNvSpPr>
          <p:nvPr>
            <p:ph type="ftr" sz="quarter" idx="11"/>
          </p:nvPr>
        </p:nvSpPr>
        <p:spPr>
          <a:xfrm>
            <a:off x="3028950" y="6356351"/>
            <a:ext cx="3086100" cy="365125"/>
          </a:xfrm>
        </p:spPr>
        <p:txBody>
          <a:bodyPr/>
          <a:lstStyle/>
          <a:p>
            <a:endParaRPr lang="en-US"/>
          </a:p>
        </p:txBody>
      </p:sp>
      <p:sp>
        <p:nvSpPr>
          <p:cNvPr id="19" name="Slide Number Placeholder 5">
            <a:extLst>
              <a:ext uri="{FF2B5EF4-FFF2-40B4-BE49-F238E27FC236}">
                <a16:creationId xmlns:a16="http://schemas.microsoft.com/office/drawing/2014/main" id="{5BA3388C-B448-1C43-798F-A6DF06CE61D5}"/>
              </a:ext>
            </a:extLst>
          </p:cNvPr>
          <p:cNvSpPr>
            <a:spLocks noGrp="1"/>
          </p:cNvSpPr>
          <p:nvPr>
            <p:ph type="sldNum" sz="quarter" idx="12"/>
          </p:nvPr>
        </p:nvSpPr>
        <p:spPr>
          <a:xfrm>
            <a:off x="6457950" y="6356351"/>
            <a:ext cx="2057400"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674867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6E28-7800-D12F-A549-B8CAD5B72D73}"/>
              </a:ext>
            </a:extLst>
          </p:cNvPr>
          <p:cNvSpPr>
            <a:spLocks noGrp="1"/>
          </p:cNvSpPr>
          <p:nvPr>
            <p:ph type="title"/>
          </p:nvPr>
        </p:nvSpPr>
        <p:spPr/>
        <p:txBody>
          <a:bodyPr/>
          <a:lstStyle/>
          <a:p>
            <a:r>
              <a:rPr lang="en-GB"/>
              <a:t>Click to edit Master title style</a:t>
            </a:r>
            <a:endParaRPr lang="en-US"/>
          </a:p>
        </p:txBody>
      </p:sp>
      <p:sp>
        <p:nvSpPr>
          <p:cNvPr id="7" name="Date Placeholder 3">
            <a:extLst>
              <a:ext uri="{FF2B5EF4-FFF2-40B4-BE49-F238E27FC236}">
                <a16:creationId xmlns:a16="http://schemas.microsoft.com/office/drawing/2014/main" id="{CE0D6777-287F-5F2B-7A53-09E204DFCC66}"/>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8" name="Footer Placeholder 4">
            <a:extLst>
              <a:ext uri="{FF2B5EF4-FFF2-40B4-BE49-F238E27FC236}">
                <a16:creationId xmlns:a16="http://schemas.microsoft.com/office/drawing/2014/main" id="{4790E134-B3EB-A178-C292-425C57A6531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5">
            <a:extLst>
              <a:ext uri="{FF2B5EF4-FFF2-40B4-BE49-F238E27FC236}">
                <a16:creationId xmlns:a16="http://schemas.microsoft.com/office/drawing/2014/main" id="{C7B333A8-45FF-0F09-0771-AAA7950BEC39}"/>
              </a:ext>
            </a:extLst>
          </p:cNvPr>
          <p:cNvSpPr>
            <a:spLocks noGrp="1"/>
          </p:cNvSpPr>
          <p:nvPr>
            <p:ph type="sldNum" sz="quarter" idx="12"/>
          </p:nvPr>
        </p:nvSpPr>
        <p:spPr>
          <a:xfrm>
            <a:off x="6457950" y="6356351"/>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3793591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755D-55CA-A230-ADD6-1FAB76B771B5}"/>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B1862C01-1979-66B7-E2C0-CE0E6084753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Date Placeholder 3">
            <a:extLst>
              <a:ext uri="{FF2B5EF4-FFF2-40B4-BE49-F238E27FC236}">
                <a16:creationId xmlns:a16="http://schemas.microsoft.com/office/drawing/2014/main" id="{76B1525E-184D-74D7-2077-FD77170A277A}"/>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11" name="Footer Placeholder 4">
            <a:extLst>
              <a:ext uri="{FF2B5EF4-FFF2-40B4-BE49-F238E27FC236}">
                <a16:creationId xmlns:a16="http://schemas.microsoft.com/office/drawing/2014/main" id="{16AE188D-937D-50B9-7110-F5137F54136E}"/>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12" name="Slide Number Placeholder 5">
            <a:extLst>
              <a:ext uri="{FF2B5EF4-FFF2-40B4-BE49-F238E27FC236}">
                <a16:creationId xmlns:a16="http://schemas.microsoft.com/office/drawing/2014/main" id="{442D4F69-2916-7048-1249-41055A75541E}"/>
              </a:ext>
            </a:extLst>
          </p:cNvPr>
          <p:cNvSpPr>
            <a:spLocks noGrp="1"/>
          </p:cNvSpPr>
          <p:nvPr>
            <p:ph type="sldNum" sz="quarter" idx="12"/>
          </p:nvPr>
        </p:nvSpPr>
        <p:spPr>
          <a:xfrm>
            <a:off x="6457950" y="6356351"/>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2510474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7CC1-2DB0-0389-C41C-BC3673D1084F}"/>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F81DCA51-7D2E-D842-2012-5A35B3C1216D}"/>
              </a:ext>
            </a:extLst>
          </p:cNvPr>
          <p:cNvSpPr>
            <a:spLocks noGrp="1"/>
          </p:cNvSpPr>
          <p:nvPr>
            <p:ph type="dt" sz="half" idx="10"/>
          </p:nvPr>
        </p:nvSpPr>
        <p:spPr/>
        <p:txBody>
          <a:bodyPr/>
          <a:lstStyle>
            <a:lvl1pPr>
              <a:defRPr>
                <a:solidFill>
                  <a:schemeClr val="bg1"/>
                </a:solidFill>
              </a:defRPr>
            </a:lvl1pPr>
          </a:lstStyle>
          <a:p>
            <a:fld id="{8209CC6C-0F03-0946-B2C8-28F1A58370D1}" type="datetimeFigureOut">
              <a:rPr lang="en-US" smtClean="0"/>
              <a:t>2/5/26</a:t>
            </a:fld>
            <a:endParaRPr lang="en-US"/>
          </a:p>
        </p:txBody>
      </p:sp>
      <p:sp>
        <p:nvSpPr>
          <p:cNvPr id="4" name="Footer Placeholder 3">
            <a:extLst>
              <a:ext uri="{FF2B5EF4-FFF2-40B4-BE49-F238E27FC236}">
                <a16:creationId xmlns:a16="http://schemas.microsoft.com/office/drawing/2014/main" id="{A365B553-E44F-EE3C-2C78-006B4C1C93D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80393C7-9148-FE11-8BA1-30C3D68E9DA2}"/>
              </a:ext>
            </a:extLst>
          </p:cNvPr>
          <p:cNvSpPr>
            <a:spLocks noGrp="1"/>
          </p:cNvSpPr>
          <p:nvPr>
            <p:ph type="sldNum" sz="quarter" idx="12"/>
          </p:nvPr>
        </p:nvSpPr>
        <p:spPr/>
        <p:txBody>
          <a:bodyPr/>
          <a:lstStyle>
            <a:lvl1pPr>
              <a:defRPr>
                <a:solidFill>
                  <a:schemeClr val="bg1"/>
                </a:solidFill>
              </a:defRPr>
            </a:lvl1pPr>
          </a:lstStyle>
          <a:p>
            <a:fld id="{7345DD8C-6CD2-F24C-8762-0794C59F5795}" type="slidenum">
              <a:rPr lang="en-US" smtClean="0"/>
              <a:t>‹#›</a:t>
            </a:fld>
            <a:endParaRPr lang="en-US"/>
          </a:p>
        </p:txBody>
      </p:sp>
      <p:graphicFrame>
        <p:nvGraphicFramePr>
          <p:cNvPr id="7" name="Content Placeholder 2">
            <a:extLst>
              <a:ext uri="{FF2B5EF4-FFF2-40B4-BE49-F238E27FC236}">
                <a16:creationId xmlns:a16="http://schemas.microsoft.com/office/drawing/2014/main" id="{8A035C71-37B4-0C0B-6776-D89DBF1BA25D}"/>
              </a:ext>
            </a:extLst>
          </p:cNvPr>
          <p:cNvGraphicFramePr>
            <a:graphicFrameLocks/>
          </p:cNvGraphicFramePr>
          <p:nvPr>
            <p:extLst>
              <p:ext uri="{D42A27DB-BD31-4B8C-83A1-F6EECF244321}">
                <p14:modId xmlns:p14="http://schemas.microsoft.com/office/powerpoint/2010/main" val="68939021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6247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4EF6-BF8E-8F21-0898-41B61116630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D4AA27A5-3836-F9E8-20DE-951FCF84E0BB}"/>
              </a:ext>
            </a:extLst>
          </p:cNvPr>
          <p:cNvSpPr>
            <a:spLocks noGrp="1"/>
          </p:cNvSpPr>
          <p:nvPr>
            <p:ph type="dt" sz="half" idx="10"/>
          </p:nvPr>
        </p:nvSpPr>
        <p:spPr/>
        <p:txBody>
          <a:bodyPr/>
          <a:lstStyle/>
          <a:p>
            <a:fld id="{8209CC6C-0F03-0946-B2C8-28F1A58370D1}" type="datetimeFigureOut">
              <a:rPr lang="en-US" smtClean="0"/>
              <a:t>2/5/26</a:t>
            </a:fld>
            <a:endParaRPr lang="en-US"/>
          </a:p>
        </p:txBody>
      </p:sp>
      <p:sp>
        <p:nvSpPr>
          <p:cNvPr id="4" name="Footer Placeholder 3">
            <a:extLst>
              <a:ext uri="{FF2B5EF4-FFF2-40B4-BE49-F238E27FC236}">
                <a16:creationId xmlns:a16="http://schemas.microsoft.com/office/drawing/2014/main" id="{533DBE03-E5AA-6C8F-476F-97AD98A78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0FDC4-0705-52F9-F183-5F8ABDCDB471}"/>
              </a:ext>
            </a:extLst>
          </p:cNvPr>
          <p:cNvSpPr>
            <a:spLocks noGrp="1"/>
          </p:cNvSpPr>
          <p:nvPr>
            <p:ph type="sldNum" sz="quarter" idx="12"/>
          </p:nvPr>
        </p:nvSpPr>
        <p:spPr/>
        <p:txBody>
          <a:bodyPr/>
          <a:lstStyle/>
          <a:p>
            <a:fld id="{7345DD8C-6CD2-F24C-8762-0794C59F5795}" type="slidenum">
              <a:rPr lang="en-US" smtClean="0"/>
              <a:t>‹#›</a:t>
            </a:fld>
            <a:endParaRPr lang="en-US"/>
          </a:p>
        </p:txBody>
      </p:sp>
      <p:sp>
        <p:nvSpPr>
          <p:cNvPr id="12" name="Text Placeholder 11">
            <a:extLst>
              <a:ext uri="{FF2B5EF4-FFF2-40B4-BE49-F238E27FC236}">
                <a16:creationId xmlns:a16="http://schemas.microsoft.com/office/drawing/2014/main" id="{8D7D7822-A71E-3CCF-4A1D-FB44D13F8DC4}"/>
              </a:ext>
            </a:extLst>
          </p:cNvPr>
          <p:cNvSpPr>
            <a:spLocks noGrp="1"/>
          </p:cNvSpPr>
          <p:nvPr>
            <p:ph type="body" sz="quarter" idx="13"/>
          </p:nvPr>
        </p:nvSpPr>
        <p:spPr>
          <a:xfrm>
            <a:off x="315528"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27C77C5D-FCC0-0774-1A84-6940987C9D04}"/>
              </a:ext>
            </a:extLst>
          </p:cNvPr>
          <p:cNvSpPr>
            <a:spLocks noGrp="1"/>
          </p:cNvSpPr>
          <p:nvPr>
            <p:ph type="body" sz="quarter" idx="14"/>
          </p:nvPr>
        </p:nvSpPr>
        <p:spPr>
          <a:xfrm>
            <a:off x="2528662"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Text Placeholder 11">
            <a:extLst>
              <a:ext uri="{FF2B5EF4-FFF2-40B4-BE49-F238E27FC236}">
                <a16:creationId xmlns:a16="http://schemas.microsoft.com/office/drawing/2014/main" id="{8472E325-487C-2E12-C616-230F0071E7D8}"/>
              </a:ext>
            </a:extLst>
          </p:cNvPr>
          <p:cNvSpPr>
            <a:spLocks noGrp="1"/>
          </p:cNvSpPr>
          <p:nvPr>
            <p:ph type="body" sz="quarter" idx="15"/>
          </p:nvPr>
        </p:nvSpPr>
        <p:spPr>
          <a:xfrm>
            <a:off x="4741796"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ext Placeholder 11">
            <a:extLst>
              <a:ext uri="{FF2B5EF4-FFF2-40B4-BE49-F238E27FC236}">
                <a16:creationId xmlns:a16="http://schemas.microsoft.com/office/drawing/2014/main" id="{301C00B7-7081-384C-86EF-37EF7A83557C}"/>
              </a:ext>
            </a:extLst>
          </p:cNvPr>
          <p:cNvSpPr>
            <a:spLocks noGrp="1"/>
          </p:cNvSpPr>
          <p:nvPr>
            <p:ph type="body" sz="quarter" idx="16"/>
          </p:nvPr>
        </p:nvSpPr>
        <p:spPr>
          <a:xfrm>
            <a:off x="6954930" y="1999498"/>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436858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4EF6-BF8E-8F21-0898-41B61116630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D4AA27A5-3836-F9E8-20DE-951FCF84E0BB}"/>
              </a:ext>
            </a:extLst>
          </p:cNvPr>
          <p:cNvSpPr>
            <a:spLocks noGrp="1"/>
          </p:cNvSpPr>
          <p:nvPr>
            <p:ph type="dt" sz="half" idx="10"/>
          </p:nvPr>
        </p:nvSpPr>
        <p:spPr/>
        <p:txBody>
          <a:bodyPr/>
          <a:lstStyle/>
          <a:p>
            <a:fld id="{8209CC6C-0F03-0946-B2C8-28F1A58370D1}" type="datetimeFigureOut">
              <a:rPr lang="en-US" smtClean="0"/>
              <a:t>2/5/26</a:t>
            </a:fld>
            <a:endParaRPr lang="en-US"/>
          </a:p>
        </p:txBody>
      </p:sp>
      <p:sp>
        <p:nvSpPr>
          <p:cNvPr id="4" name="Footer Placeholder 3">
            <a:extLst>
              <a:ext uri="{FF2B5EF4-FFF2-40B4-BE49-F238E27FC236}">
                <a16:creationId xmlns:a16="http://schemas.microsoft.com/office/drawing/2014/main" id="{533DBE03-E5AA-6C8F-476F-97AD98A78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0FDC4-0705-52F9-F183-5F8ABDCDB471}"/>
              </a:ext>
            </a:extLst>
          </p:cNvPr>
          <p:cNvSpPr>
            <a:spLocks noGrp="1"/>
          </p:cNvSpPr>
          <p:nvPr>
            <p:ph type="sldNum" sz="quarter" idx="12"/>
          </p:nvPr>
        </p:nvSpPr>
        <p:spPr/>
        <p:txBody>
          <a:bodyPr/>
          <a:lstStyle/>
          <a:p>
            <a:fld id="{7345DD8C-6CD2-F24C-8762-0794C59F5795}" type="slidenum">
              <a:rPr lang="en-US" smtClean="0"/>
              <a:t>‹#›</a:t>
            </a:fld>
            <a:endParaRPr lang="en-US"/>
          </a:p>
        </p:txBody>
      </p:sp>
      <p:sp>
        <p:nvSpPr>
          <p:cNvPr id="6" name="Rectangle 5">
            <a:extLst>
              <a:ext uri="{FF2B5EF4-FFF2-40B4-BE49-F238E27FC236}">
                <a16:creationId xmlns:a16="http://schemas.microsoft.com/office/drawing/2014/main" id="{08F3480E-99A4-7104-8F51-570E272EF1E4}"/>
              </a:ext>
            </a:extLst>
          </p:cNvPr>
          <p:cNvSpPr/>
          <p:nvPr/>
        </p:nvSpPr>
        <p:spPr>
          <a:xfrm>
            <a:off x="628651" y="1910933"/>
            <a:ext cx="2400300" cy="4058652"/>
          </a:xfrm>
          <a:prstGeom prst="rect">
            <a:avLst/>
          </a:prstGeom>
          <a:solidFill>
            <a:schemeClr val="bg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894D4FD0-8A14-33CB-F022-D933FF06F325}"/>
              </a:ext>
            </a:extLst>
          </p:cNvPr>
          <p:cNvSpPr/>
          <p:nvPr/>
        </p:nvSpPr>
        <p:spPr>
          <a:xfrm>
            <a:off x="3371851" y="1910933"/>
            <a:ext cx="2400300" cy="4058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dgs</a:t>
            </a:r>
            <a:endParaRPr lang="en-US" sz="1350" dirty="0">
              <a:solidFill>
                <a:schemeClr val="tx1"/>
              </a:solidFill>
            </a:endParaRPr>
          </a:p>
        </p:txBody>
      </p:sp>
      <p:sp>
        <p:nvSpPr>
          <p:cNvPr id="8" name="Rectangle 7">
            <a:extLst>
              <a:ext uri="{FF2B5EF4-FFF2-40B4-BE49-F238E27FC236}">
                <a16:creationId xmlns:a16="http://schemas.microsoft.com/office/drawing/2014/main" id="{6B0B8779-9BC8-298C-EFA1-9EFC1D3DD059}"/>
              </a:ext>
            </a:extLst>
          </p:cNvPr>
          <p:cNvSpPr/>
          <p:nvPr/>
        </p:nvSpPr>
        <p:spPr>
          <a:xfrm>
            <a:off x="6115051" y="1910933"/>
            <a:ext cx="2400300" cy="4058652"/>
          </a:xfrm>
          <a:prstGeom prst="rect">
            <a:avLst/>
          </a:prstGeom>
          <a:solidFill>
            <a:schemeClr val="bg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86462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755D-55CA-A230-ADD6-1FAB76B771B5}"/>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B1862C01-1979-66B7-E2C0-CE0E6084753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Date Placeholder 3">
            <a:extLst>
              <a:ext uri="{FF2B5EF4-FFF2-40B4-BE49-F238E27FC236}">
                <a16:creationId xmlns:a16="http://schemas.microsoft.com/office/drawing/2014/main" id="{57F27EDD-F24D-148A-08BB-F13C94795AE6}"/>
              </a:ext>
            </a:extLst>
          </p:cNvPr>
          <p:cNvSpPr>
            <a:spLocks noGrp="1"/>
          </p:cNvSpPr>
          <p:nvPr>
            <p:ph type="dt" sz="half" idx="10"/>
          </p:nvPr>
        </p:nvSpPr>
        <p:spPr>
          <a:xfrm>
            <a:off x="628650" y="6356351"/>
            <a:ext cx="2057400" cy="365125"/>
          </a:xfrm>
          <a:prstGeom prst="rect">
            <a:avLst/>
          </a:prstGeom>
        </p:spPr>
        <p:txBody>
          <a:bodyPr/>
          <a:lstStyle>
            <a:lvl1pPr>
              <a:defRPr>
                <a:solidFill>
                  <a:schemeClr val="bg1"/>
                </a:solidFill>
              </a:defRPr>
            </a:lvl1pPr>
          </a:lstStyle>
          <a:p>
            <a:fld id="{8209CC6C-0F03-0946-B2C8-28F1A58370D1}" type="datetimeFigureOut">
              <a:rPr lang="en-US" smtClean="0"/>
              <a:t>2/5/26</a:t>
            </a:fld>
            <a:endParaRPr lang="en-US"/>
          </a:p>
        </p:txBody>
      </p:sp>
      <p:sp>
        <p:nvSpPr>
          <p:cNvPr id="13" name="Footer Placeholder 4">
            <a:extLst>
              <a:ext uri="{FF2B5EF4-FFF2-40B4-BE49-F238E27FC236}">
                <a16:creationId xmlns:a16="http://schemas.microsoft.com/office/drawing/2014/main" id="{0BCB72BC-A7F0-039A-1B8F-B18AE95C00C6}"/>
              </a:ext>
            </a:extLst>
          </p:cNvPr>
          <p:cNvSpPr>
            <a:spLocks noGrp="1"/>
          </p:cNvSpPr>
          <p:nvPr>
            <p:ph type="ftr" sz="quarter" idx="11"/>
          </p:nvPr>
        </p:nvSpPr>
        <p:spPr>
          <a:xfrm>
            <a:off x="3028950" y="6356351"/>
            <a:ext cx="3086100" cy="365125"/>
          </a:xfrm>
          <a:prstGeom prst="rect">
            <a:avLst/>
          </a:prstGeom>
        </p:spPr>
        <p:txBody>
          <a:bodyPr/>
          <a:lstStyle>
            <a:lvl1pPr>
              <a:defRPr>
                <a:solidFill>
                  <a:schemeClr val="bg1"/>
                </a:solidFill>
              </a:defRPr>
            </a:lvl1pPr>
          </a:lstStyle>
          <a:p>
            <a:endParaRPr lang="en-US"/>
          </a:p>
        </p:txBody>
      </p:sp>
      <p:sp>
        <p:nvSpPr>
          <p:cNvPr id="14" name="Slide Number Placeholder 5">
            <a:extLst>
              <a:ext uri="{FF2B5EF4-FFF2-40B4-BE49-F238E27FC236}">
                <a16:creationId xmlns:a16="http://schemas.microsoft.com/office/drawing/2014/main" id="{CCFBA28F-736A-C187-E61C-5634FCA01DF7}"/>
              </a:ext>
            </a:extLst>
          </p:cNvPr>
          <p:cNvSpPr>
            <a:spLocks noGrp="1"/>
          </p:cNvSpPr>
          <p:nvPr>
            <p:ph type="sldNum" sz="quarter" idx="12"/>
          </p:nvPr>
        </p:nvSpPr>
        <p:spPr>
          <a:xfrm>
            <a:off x="6457950" y="6356351"/>
            <a:ext cx="2057400" cy="365125"/>
          </a:xfrm>
          <a:prstGeom prst="rect">
            <a:avLst/>
          </a:prstGeom>
        </p:spPr>
        <p:txBody>
          <a:bodyPr/>
          <a:lstStyle>
            <a:lvl1pPr>
              <a:defRPr>
                <a:solidFill>
                  <a:schemeClr val="bg1"/>
                </a:solidFill>
              </a:defRPr>
            </a:lvl1pPr>
          </a:lstStyle>
          <a:p>
            <a:fld id="{7345DD8C-6CD2-F24C-8762-0794C59F5795}" type="slidenum">
              <a:rPr lang="en-US" smtClean="0"/>
              <a:t>‹#›</a:t>
            </a:fld>
            <a:endParaRPr lang="en-US"/>
          </a:p>
        </p:txBody>
      </p:sp>
    </p:spTree>
    <p:extLst>
      <p:ext uri="{BB962C8B-B14F-4D97-AF65-F5344CB8AC3E}">
        <p14:creationId xmlns:p14="http://schemas.microsoft.com/office/powerpoint/2010/main" val="6105567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A626-402A-FED1-4B6B-D8862C82C76F}"/>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E7AC9F03-175F-AD2A-6678-0AC470F26B5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BC29DC-31F0-97AB-E99C-1252CCFCA503}"/>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5" name="Footer Placeholder 4">
            <a:extLst>
              <a:ext uri="{FF2B5EF4-FFF2-40B4-BE49-F238E27FC236}">
                <a16:creationId xmlns:a16="http://schemas.microsoft.com/office/drawing/2014/main" id="{A6A6C460-60C4-0116-B8AA-CB117C315B9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80E4D39-D778-7D09-6957-ED2FABD13376}"/>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11969289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E40A-4D16-2725-3305-3FD1E75A67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6DF1FC-EEF6-811B-C5CC-060A0C35FD30}"/>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064920F-1235-E030-4597-C342E1507205}"/>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A40086B-623B-076C-62A4-08EC05C3626C}"/>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6" name="Footer Placeholder 5">
            <a:extLst>
              <a:ext uri="{FF2B5EF4-FFF2-40B4-BE49-F238E27FC236}">
                <a16:creationId xmlns:a16="http://schemas.microsoft.com/office/drawing/2014/main" id="{7B2D4003-A0B6-CDA9-F7FB-2AB7347355F7}"/>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1049837-DF7D-1752-2137-3D76F35AFC90}"/>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21462457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AFB1-9E4C-A7F5-CEC0-AB6C32C2980A}"/>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0578ED-4D31-B929-E54D-A17859D6BCC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BDCD6C54-4B08-FB3F-2260-22D9EB8677FF}"/>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2FA54BC-D992-9377-4744-762448E7F9E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1FA6CD7-CF60-4D6A-1BC5-377CDC4C8A55}"/>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F9018FE-0C32-8760-EB63-31AB68A94D79}"/>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8" name="Footer Placeholder 7">
            <a:extLst>
              <a:ext uri="{FF2B5EF4-FFF2-40B4-BE49-F238E27FC236}">
                <a16:creationId xmlns:a16="http://schemas.microsoft.com/office/drawing/2014/main" id="{AB86F9EA-8858-2196-C2CC-606F0C6D38AC}"/>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65E55C84-3A3B-66EC-EC75-D1DBB208C3B4}"/>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8530337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F27B-1BA3-214F-C639-A632A9E7C02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E721B2-05F1-00DD-8098-D20E82E1245E}"/>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4" name="Footer Placeholder 3">
            <a:extLst>
              <a:ext uri="{FF2B5EF4-FFF2-40B4-BE49-F238E27FC236}">
                <a16:creationId xmlns:a16="http://schemas.microsoft.com/office/drawing/2014/main" id="{B0CC7B2F-5A2A-E9FB-8409-469C0A349717}"/>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AF5B96E-5401-26DC-4E3C-CB7F9A0E7054}"/>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209956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6E28-7800-D12F-A549-B8CAD5B72D73}"/>
              </a:ext>
            </a:extLst>
          </p:cNvPr>
          <p:cNvSpPr>
            <a:spLocks noGrp="1"/>
          </p:cNvSpPr>
          <p:nvPr>
            <p:ph type="title"/>
          </p:nvPr>
        </p:nvSpPr>
        <p:spPr/>
        <p:txBody>
          <a:bodyPr/>
          <a:lstStyle/>
          <a:p>
            <a:r>
              <a:rPr lang="en-GB"/>
              <a:t>Click to edit Master title style</a:t>
            </a:r>
            <a:endParaRPr lang="en-US"/>
          </a:p>
        </p:txBody>
      </p:sp>
      <p:sp>
        <p:nvSpPr>
          <p:cNvPr id="7" name="Date Placeholder 3">
            <a:extLst>
              <a:ext uri="{FF2B5EF4-FFF2-40B4-BE49-F238E27FC236}">
                <a16:creationId xmlns:a16="http://schemas.microsoft.com/office/drawing/2014/main" id="{CE0D6777-287F-5F2B-7A53-09E204DFCC66}"/>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8" name="Footer Placeholder 4">
            <a:extLst>
              <a:ext uri="{FF2B5EF4-FFF2-40B4-BE49-F238E27FC236}">
                <a16:creationId xmlns:a16="http://schemas.microsoft.com/office/drawing/2014/main" id="{4790E134-B3EB-A178-C292-425C57A6531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5">
            <a:extLst>
              <a:ext uri="{FF2B5EF4-FFF2-40B4-BE49-F238E27FC236}">
                <a16:creationId xmlns:a16="http://schemas.microsoft.com/office/drawing/2014/main" id="{C7B333A8-45FF-0F09-0771-AAA7950BEC39}"/>
              </a:ext>
            </a:extLst>
          </p:cNvPr>
          <p:cNvSpPr>
            <a:spLocks noGrp="1"/>
          </p:cNvSpPr>
          <p:nvPr>
            <p:ph type="sldNum" sz="quarter" idx="12"/>
          </p:nvPr>
        </p:nvSpPr>
        <p:spPr>
          <a:xfrm>
            <a:off x="6457950" y="6356351"/>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462916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C4B84-1E43-EC11-C480-D317DC1BD464}"/>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3" name="Footer Placeholder 2">
            <a:extLst>
              <a:ext uri="{FF2B5EF4-FFF2-40B4-BE49-F238E27FC236}">
                <a16:creationId xmlns:a16="http://schemas.microsoft.com/office/drawing/2014/main" id="{2D9A0193-9438-42A7-A19C-98FC8FB7B7C8}"/>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F152881-1A2E-BE17-6244-7E34B3E06C69}"/>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2769088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04B2-2D25-1E9C-E32C-086E6F4A8A20}"/>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1CACF558-ECEF-A02C-2384-9466A042D9E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F19C081-F07C-65EF-5661-3E8B1C8743A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6CFD47A8-81B2-5CD6-D867-7DD54B3D843B}"/>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6" name="Footer Placeholder 5">
            <a:extLst>
              <a:ext uri="{FF2B5EF4-FFF2-40B4-BE49-F238E27FC236}">
                <a16:creationId xmlns:a16="http://schemas.microsoft.com/office/drawing/2014/main" id="{F0FBC00A-5519-5F66-5FC6-689A6B6AA70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DDDBA1B-FD53-B1B1-E19F-D744C2C940D0}"/>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29288567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EEE4F2-48F4-EA06-A219-F6BD4AA73A07}"/>
              </a:ext>
            </a:extLst>
          </p:cNvPr>
          <p:cNvSpPr/>
          <p:nvPr/>
        </p:nvSpPr>
        <p:spPr>
          <a:xfrm>
            <a:off x="0" y="0"/>
            <a:ext cx="357901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C3204B2-2D25-1E9C-E32C-086E6F4A8A20}"/>
              </a:ext>
            </a:extLst>
          </p:cNvPr>
          <p:cNvSpPr>
            <a:spLocks noGrp="1"/>
          </p:cNvSpPr>
          <p:nvPr>
            <p:ph type="title"/>
          </p:nvPr>
        </p:nvSpPr>
        <p:spPr>
          <a:xfrm>
            <a:off x="314920" y="268288"/>
            <a:ext cx="3123475" cy="1447778"/>
          </a:xfrm>
        </p:spPr>
        <p:txBody>
          <a:bodyPr anchor="b"/>
          <a:lstStyle>
            <a:lvl1pPr>
              <a:defRPr sz="2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1CACF558-ECEF-A02C-2384-9466A042D9E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F19C081-F07C-65EF-5661-3E8B1C8743A5}"/>
              </a:ext>
            </a:extLst>
          </p:cNvPr>
          <p:cNvSpPr>
            <a:spLocks noGrp="1"/>
          </p:cNvSpPr>
          <p:nvPr>
            <p:ph type="body" sz="half" idx="2"/>
          </p:nvPr>
        </p:nvSpPr>
        <p:spPr>
          <a:xfrm>
            <a:off x="314920" y="2049462"/>
            <a:ext cx="312347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7" name="Slide Number Placeholder 6">
            <a:extLst>
              <a:ext uri="{FF2B5EF4-FFF2-40B4-BE49-F238E27FC236}">
                <a16:creationId xmlns:a16="http://schemas.microsoft.com/office/drawing/2014/main" id="{8DDDBA1B-FD53-B1B1-E19F-D744C2C940D0}"/>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cxnSp>
        <p:nvCxnSpPr>
          <p:cNvPr id="11" name="Straight Connector 10">
            <a:extLst>
              <a:ext uri="{FF2B5EF4-FFF2-40B4-BE49-F238E27FC236}">
                <a16:creationId xmlns:a16="http://schemas.microsoft.com/office/drawing/2014/main" id="{122E1390-257E-AC51-9BD6-DE1C5511B779}"/>
              </a:ext>
            </a:extLst>
          </p:cNvPr>
          <p:cNvCxnSpPr/>
          <p:nvPr/>
        </p:nvCxnSpPr>
        <p:spPr>
          <a:xfrm>
            <a:off x="314920" y="1880992"/>
            <a:ext cx="31234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5783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2C2A-BABC-8D85-A2BC-01E0721D59BB}"/>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4441B45-E3F6-48B0-9550-BE5AD9A4CDF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87449BDC-1946-BF62-FE6A-59B0130257F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C4DF3D6-8122-6710-9F24-4D382DC951B9}"/>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6" name="Footer Placeholder 5">
            <a:extLst>
              <a:ext uri="{FF2B5EF4-FFF2-40B4-BE49-F238E27FC236}">
                <a16:creationId xmlns:a16="http://schemas.microsoft.com/office/drawing/2014/main" id="{F719BECB-3E17-6226-3258-52CA469F8A36}"/>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A6BF3AC-CF54-7FD5-4811-3DBB6CF1FEEF}"/>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3698304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E73A-7B2F-2E2F-102A-AA749853010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5F229BE-F890-02B4-6B04-EBE95107662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A75F62-848A-6F98-2798-06B29B0428AA}"/>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5" name="Footer Placeholder 4">
            <a:extLst>
              <a:ext uri="{FF2B5EF4-FFF2-40B4-BE49-F238E27FC236}">
                <a16:creationId xmlns:a16="http://schemas.microsoft.com/office/drawing/2014/main" id="{7A36634B-C924-5FB9-E1D9-EDCF4A6F091C}"/>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EF0C6C-CACF-2720-442F-7881736ACADE}"/>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13687724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1AAE0B-6A80-53DB-66A1-CB01E823B438}"/>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CC9415-4008-793F-4253-C51784AF6C2A}"/>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72C9EE-1BAE-CA3C-E2C0-D3338208B2D0}"/>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5" name="Footer Placeholder 4">
            <a:extLst>
              <a:ext uri="{FF2B5EF4-FFF2-40B4-BE49-F238E27FC236}">
                <a16:creationId xmlns:a16="http://schemas.microsoft.com/office/drawing/2014/main" id="{D017B786-5714-87DF-57F0-C45DC18AEEB1}"/>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2C9F4F-1E84-D7B0-BB0E-231E0156995C}"/>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37754854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DB724-A820-1FC1-BCCA-D91DE677E05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571806B-101A-B986-0D8C-42A5FB5B21FD}"/>
              </a:ext>
            </a:extLst>
          </p:cNvPr>
          <p:cNvSpPr>
            <a:spLocks noGrp="1"/>
          </p:cNvSpPr>
          <p:nvPr>
            <p:ph type="dt" sz="half" idx="10"/>
          </p:nvPr>
        </p:nvSpPr>
        <p:spPr/>
        <p:txBody>
          <a:bodyPr/>
          <a:lstStyle/>
          <a:p>
            <a:fld id="{5BCAD085-E8A6-8845-BD4E-CB4CCA059FC4}" type="datetimeFigureOut">
              <a:rPr lang="en-US" smtClean="0"/>
              <a:t>2/5/26</a:t>
            </a:fld>
            <a:endParaRPr lang="en-US"/>
          </a:p>
        </p:txBody>
      </p:sp>
      <p:sp>
        <p:nvSpPr>
          <p:cNvPr id="4" name="Footer Placeholder 3">
            <a:extLst>
              <a:ext uri="{FF2B5EF4-FFF2-40B4-BE49-F238E27FC236}">
                <a16:creationId xmlns:a16="http://schemas.microsoft.com/office/drawing/2014/main" id="{DA8CAA7C-D425-78AA-25B6-462256A52A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EBBF8A-9F48-6005-CBAB-49FADDBDCB10}"/>
              </a:ext>
            </a:extLst>
          </p:cNvPr>
          <p:cNvSpPr>
            <a:spLocks noGrp="1"/>
          </p:cNvSpPr>
          <p:nvPr>
            <p:ph type="sldNum" sz="quarter" idx="12"/>
          </p:nvPr>
        </p:nvSpPr>
        <p:spPr/>
        <p:txBody>
          <a:bodyPr/>
          <a:lstStyle/>
          <a:p>
            <a:fld id="{C1FF6DA9-008F-8B48-92A6-B652298478BF}" type="slidenum">
              <a:rPr lang="en-US" smtClean="0"/>
              <a:t>‹#›</a:t>
            </a:fld>
            <a:endParaRPr lang="en-US"/>
          </a:p>
        </p:txBody>
      </p:sp>
      <p:sp>
        <p:nvSpPr>
          <p:cNvPr id="7" name="Content Placeholder 6">
            <a:extLst>
              <a:ext uri="{FF2B5EF4-FFF2-40B4-BE49-F238E27FC236}">
                <a16:creationId xmlns:a16="http://schemas.microsoft.com/office/drawing/2014/main" id="{1E0A8C1C-D663-0462-864B-AE481ECD255B}"/>
              </a:ext>
            </a:extLst>
          </p:cNvPr>
          <p:cNvSpPr>
            <a:spLocks noGrp="1"/>
          </p:cNvSpPr>
          <p:nvPr>
            <p:ph sz="quarter" idx="13"/>
          </p:nvPr>
        </p:nvSpPr>
        <p:spPr>
          <a:xfrm>
            <a:off x="628650" y="1968500"/>
            <a:ext cx="7886700" cy="3975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41503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1C1B-B4FD-42A5-30F5-E37C158F131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458218-C780-742C-7282-31ADCD4FB0A7}"/>
              </a:ext>
            </a:extLst>
          </p:cNvPr>
          <p:cNvSpPr>
            <a:spLocks noGrp="1"/>
          </p:cNvSpPr>
          <p:nvPr>
            <p:ph type="dt" sz="half" idx="10"/>
          </p:nvPr>
        </p:nvSpPr>
        <p:spPr/>
        <p:txBody>
          <a:bodyPr/>
          <a:lstStyle/>
          <a:p>
            <a:fld id="{5BCAD085-E8A6-8845-BD4E-CB4CCA059FC4}" type="datetimeFigureOut">
              <a:rPr lang="en-US" smtClean="0"/>
              <a:t>2/5/26</a:t>
            </a:fld>
            <a:endParaRPr lang="en-US"/>
          </a:p>
        </p:txBody>
      </p:sp>
      <p:sp>
        <p:nvSpPr>
          <p:cNvPr id="4" name="Footer Placeholder 3">
            <a:extLst>
              <a:ext uri="{FF2B5EF4-FFF2-40B4-BE49-F238E27FC236}">
                <a16:creationId xmlns:a16="http://schemas.microsoft.com/office/drawing/2014/main" id="{3E25D19B-6B96-89AE-AF8F-1653725375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389895-5051-890F-AA33-7A259EDE2B1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278627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7" name="Date Placeholder 3">
            <a:extLst>
              <a:ext uri="{FF2B5EF4-FFF2-40B4-BE49-F238E27FC236}">
                <a16:creationId xmlns:a16="http://schemas.microsoft.com/office/drawing/2014/main" id="{07978FC6-B0CD-F761-FAB7-3F1A0CBA061B}"/>
              </a:ext>
            </a:extLst>
          </p:cNvPr>
          <p:cNvSpPr>
            <a:spLocks noGrp="1"/>
          </p:cNvSpPr>
          <p:nvPr>
            <p:ph type="dt" sz="half" idx="10"/>
          </p:nvPr>
        </p:nvSpPr>
        <p:spPr>
          <a:xfrm>
            <a:off x="628650" y="6356351"/>
            <a:ext cx="2057400" cy="365125"/>
          </a:xfrm>
        </p:spPr>
        <p:txBody>
          <a:bodyPr/>
          <a:lstStyle/>
          <a:p>
            <a:fld id="{5BCAD085-E8A6-8845-BD4E-CB4CCA059FC4}" type="datetimeFigureOut">
              <a:rPr lang="en-US" smtClean="0"/>
              <a:t>2/5/26</a:t>
            </a:fld>
            <a:endParaRPr lang="en-US"/>
          </a:p>
        </p:txBody>
      </p:sp>
      <p:sp>
        <p:nvSpPr>
          <p:cNvPr id="18" name="Footer Placeholder 4">
            <a:extLst>
              <a:ext uri="{FF2B5EF4-FFF2-40B4-BE49-F238E27FC236}">
                <a16:creationId xmlns:a16="http://schemas.microsoft.com/office/drawing/2014/main" id="{64241527-F7FB-2CB9-BF19-6D7C4BDB6ED9}"/>
              </a:ext>
            </a:extLst>
          </p:cNvPr>
          <p:cNvSpPr>
            <a:spLocks noGrp="1"/>
          </p:cNvSpPr>
          <p:nvPr>
            <p:ph type="ftr" sz="quarter" idx="11"/>
          </p:nvPr>
        </p:nvSpPr>
        <p:spPr>
          <a:xfrm>
            <a:off x="3028950" y="6356351"/>
            <a:ext cx="3086100" cy="365125"/>
          </a:xfrm>
        </p:spPr>
        <p:txBody>
          <a:bodyPr/>
          <a:lstStyle/>
          <a:p>
            <a:endParaRPr lang="en-US"/>
          </a:p>
        </p:txBody>
      </p:sp>
      <p:sp>
        <p:nvSpPr>
          <p:cNvPr id="19" name="Slide Number Placeholder 5">
            <a:extLst>
              <a:ext uri="{FF2B5EF4-FFF2-40B4-BE49-F238E27FC236}">
                <a16:creationId xmlns:a16="http://schemas.microsoft.com/office/drawing/2014/main" id="{5BA3388C-B448-1C43-798F-A6DF06CE61D5}"/>
              </a:ext>
            </a:extLst>
          </p:cNvPr>
          <p:cNvSpPr>
            <a:spLocks noGrp="1"/>
          </p:cNvSpPr>
          <p:nvPr>
            <p:ph type="sldNum" sz="quarter" idx="12"/>
          </p:nvPr>
        </p:nvSpPr>
        <p:spPr>
          <a:xfrm>
            <a:off x="6457950" y="6356351"/>
            <a:ext cx="2057400" cy="365125"/>
          </a:xfrm>
        </p:spPr>
        <p:txBody>
          <a:bodyPr/>
          <a:lstStyle/>
          <a:p>
            <a:fld id="{C1FF6DA9-008F-8B48-92A6-B652298478BF}" type="slidenum">
              <a:rPr lang="en-US" smtClean="0"/>
              <a:t>‹#›</a:t>
            </a:fld>
            <a:endParaRPr lang="en-US"/>
          </a:p>
        </p:txBody>
      </p:sp>
      <p:pic>
        <p:nvPicPr>
          <p:cNvPr id="7" name="Picture 6">
            <a:extLst>
              <a:ext uri="{FF2B5EF4-FFF2-40B4-BE49-F238E27FC236}">
                <a16:creationId xmlns:a16="http://schemas.microsoft.com/office/drawing/2014/main" id="{AB790B3F-EB23-B51E-92D0-4A79CEAF17FA}"/>
              </a:ext>
            </a:extLst>
          </p:cNvPr>
          <p:cNvPicPr>
            <a:picLocks noChangeAspect="1"/>
          </p:cNvPicPr>
          <p:nvPr/>
        </p:nvPicPr>
        <p:blipFill rotWithShape="1">
          <a:blip r:embed="rId2">
            <a:alphaModFix amt="44000"/>
          </a:blip>
          <a:srcRect t="16619" b="15838"/>
          <a:stretch/>
        </p:blipFill>
        <p:spPr>
          <a:xfrm>
            <a:off x="190499" y="1233055"/>
            <a:ext cx="4876800" cy="4391891"/>
          </a:xfrm>
          <a:prstGeom prst="rect">
            <a:avLst/>
          </a:prstGeom>
        </p:spPr>
      </p:pic>
      <p:sp>
        <p:nvSpPr>
          <p:cNvPr id="8" name="Title 1">
            <a:extLst>
              <a:ext uri="{FF2B5EF4-FFF2-40B4-BE49-F238E27FC236}">
                <a16:creationId xmlns:a16="http://schemas.microsoft.com/office/drawing/2014/main" id="{D6848979-EC6F-8D68-1BC0-4F52A6E257D9}"/>
              </a:ext>
            </a:extLst>
          </p:cNvPr>
          <p:cNvSpPr>
            <a:spLocks noGrp="1"/>
          </p:cNvSpPr>
          <p:nvPr>
            <p:ph type="ctrTitle"/>
          </p:nvPr>
        </p:nvSpPr>
        <p:spPr>
          <a:xfrm>
            <a:off x="5211041" y="2175165"/>
            <a:ext cx="3169227" cy="873414"/>
          </a:xfrm>
        </p:spPr>
        <p:txBody>
          <a:bodyPr>
            <a:noAutofit/>
          </a:bodyPr>
          <a:lstStyle/>
          <a:p>
            <a:pPr algn="l" fontAlgn="base"/>
            <a:r>
              <a:rPr lang="en-GB" b="0" i="0">
                <a:solidFill>
                  <a:schemeClr val="accent1"/>
                </a:solidFill>
                <a:effectLst/>
              </a:rPr>
              <a:t>Click to edit Master title style</a:t>
            </a:r>
            <a:endParaRPr lang="en-US" dirty="0">
              <a:solidFill>
                <a:schemeClr val="accent1"/>
              </a:solidFill>
            </a:endParaRPr>
          </a:p>
        </p:txBody>
      </p:sp>
      <p:sp>
        <p:nvSpPr>
          <p:cNvPr id="9" name="Subtitle 2">
            <a:extLst>
              <a:ext uri="{FF2B5EF4-FFF2-40B4-BE49-F238E27FC236}">
                <a16:creationId xmlns:a16="http://schemas.microsoft.com/office/drawing/2014/main" id="{D0409D3D-0ECB-45E3-B70A-5B93F51BCA0B}"/>
              </a:ext>
            </a:extLst>
          </p:cNvPr>
          <p:cNvSpPr>
            <a:spLocks noGrp="1"/>
          </p:cNvSpPr>
          <p:nvPr>
            <p:ph type="subTitle" idx="1"/>
          </p:nvPr>
        </p:nvSpPr>
        <p:spPr>
          <a:xfrm>
            <a:off x="5211041" y="4336472"/>
            <a:ext cx="2763981" cy="1103241"/>
          </a:xfrm>
        </p:spPr>
        <p:txBody>
          <a:bodyPr/>
          <a:lstStyle/>
          <a:p>
            <a:pPr algn="l"/>
            <a:r>
              <a:rPr lang="en-GB">
                <a:solidFill>
                  <a:srgbClr val="111111"/>
                </a:solidFill>
                <a:latin typeface="Lucida Grande" panose="020B0600040502020204" pitchFamily="34" charset="0"/>
              </a:rPr>
              <a:t>Click to edit Master subtitle style</a:t>
            </a:r>
            <a:endParaRPr lang="en-US" dirty="0"/>
          </a:p>
        </p:txBody>
      </p:sp>
      <p:sp>
        <p:nvSpPr>
          <p:cNvPr id="10" name="AutoShape 4" descr="Image of ">
            <a:extLst>
              <a:ext uri="{FF2B5EF4-FFF2-40B4-BE49-F238E27FC236}">
                <a16:creationId xmlns:a16="http://schemas.microsoft.com/office/drawing/2014/main" id="{40689F7A-3CB4-5BA5-3AD1-B1B64E5CEAE4}"/>
              </a:ext>
            </a:extLst>
          </p:cNvPr>
          <p:cNvSpPr>
            <a:spLocks noChangeAspect="1" noChangeArrowheads="1"/>
          </p:cNvSpPr>
          <p:nvPr/>
        </p:nvSpPr>
        <p:spPr bwMode="auto">
          <a:xfrm>
            <a:off x="4457700" y="3276600"/>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31731685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6E28-7800-D12F-A549-B8CAD5B72D73}"/>
              </a:ext>
            </a:extLst>
          </p:cNvPr>
          <p:cNvSpPr>
            <a:spLocks noGrp="1"/>
          </p:cNvSpPr>
          <p:nvPr>
            <p:ph type="title"/>
          </p:nvPr>
        </p:nvSpPr>
        <p:spPr/>
        <p:txBody>
          <a:bodyPr/>
          <a:lstStyle/>
          <a:p>
            <a:r>
              <a:rPr lang="en-GB"/>
              <a:t>Click to edit Master title style</a:t>
            </a:r>
            <a:endParaRPr lang="en-US"/>
          </a:p>
        </p:txBody>
      </p:sp>
      <p:sp>
        <p:nvSpPr>
          <p:cNvPr id="7" name="Date Placeholder 3">
            <a:extLst>
              <a:ext uri="{FF2B5EF4-FFF2-40B4-BE49-F238E27FC236}">
                <a16:creationId xmlns:a16="http://schemas.microsoft.com/office/drawing/2014/main" id="{CE0D6777-287F-5F2B-7A53-09E204DFCC66}"/>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8" name="Footer Placeholder 4">
            <a:extLst>
              <a:ext uri="{FF2B5EF4-FFF2-40B4-BE49-F238E27FC236}">
                <a16:creationId xmlns:a16="http://schemas.microsoft.com/office/drawing/2014/main" id="{4790E134-B3EB-A178-C292-425C57A6531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5">
            <a:extLst>
              <a:ext uri="{FF2B5EF4-FFF2-40B4-BE49-F238E27FC236}">
                <a16:creationId xmlns:a16="http://schemas.microsoft.com/office/drawing/2014/main" id="{C7B333A8-45FF-0F09-0771-AAA7950BEC39}"/>
              </a:ext>
            </a:extLst>
          </p:cNvPr>
          <p:cNvSpPr>
            <a:spLocks noGrp="1"/>
          </p:cNvSpPr>
          <p:nvPr>
            <p:ph type="sldNum" sz="quarter" idx="12"/>
          </p:nvPr>
        </p:nvSpPr>
        <p:spPr>
          <a:xfrm>
            <a:off x="6457950" y="6356351"/>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81646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755D-55CA-A230-ADD6-1FAB76B771B5}"/>
              </a:ext>
            </a:extLst>
          </p:cNvPr>
          <p:cNvSpPr>
            <a:spLocks noGrp="1"/>
          </p:cNvSpPr>
          <p:nvPr>
            <p:ph type="title"/>
          </p:nvPr>
        </p:nvSpPr>
        <p:spPr/>
        <p:txBody>
          <a:bodyPr/>
          <a:lstStyle/>
          <a:p>
            <a:r>
              <a:rPr lang="en-GB"/>
              <a:t>Click to edit Master title style</a:t>
            </a:r>
            <a:endParaRPr lang="en-US" dirty="0"/>
          </a:p>
        </p:txBody>
      </p:sp>
      <p:sp>
        <p:nvSpPr>
          <p:cNvPr id="10" name="Date Placeholder 3">
            <a:extLst>
              <a:ext uri="{FF2B5EF4-FFF2-40B4-BE49-F238E27FC236}">
                <a16:creationId xmlns:a16="http://schemas.microsoft.com/office/drawing/2014/main" id="{76B1525E-184D-74D7-2077-FD77170A277A}"/>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11" name="Footer Placeholder 4">
            <a:extLst>
              <a:ext uri="{FF2B5EF4-FFF2-40B4-BE49-F238E27FC236}">
                <a16:creationId xmlns:a16="http://schemas.microsoft.com/office/drawing/2014/main" id="{16AE188D-937D-50B9-7110-F5137F54136E}"/>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12" name="Slide Number Placeholder 5">
            <a:extLst>
              <a:ext uri="{FF2B5EF4-FFF2-40B4-BE49-F238E27FC236}">
                <a16:creationId xmlns:a16="http://schemas.microsoft.com/office/drawing/2014/main" id="{442D4F69-2916-7048-1249-41055A75541E}"/>
              </a:ext>
            </a:extLst>
          </p:cNvPr>
          <p:cNvSpPr>
            <a:spLocks noGrp="1"/>
          </p:cNvSpPr>
          <p:nvPr>
            <p:ph type="sldNum" sz="quarter" idx="12"/>
          </p:nvPr>
        </p:nvSpPr>
        <p:spPr>
          <a:xfrm>
            <a:off x="6457950" y="6356351"/>
            <a:ext cx="2057400" cy="365125"/>
          </a:xfrm>
          <a:prstGeom prst="rect">
            <a:avLst/>
          </a:prstGeom>
        </p:spPr>
        <p:txBody>
          <a:bodyPr/>
          <a:lstStyle/>
          <a:p>
            <a:fld id="{C1FF6DA9-008F-8B48-92A6-B652298478BF}" type="slidenum">
              <a:rPr lang="en-US" smtClean="0"/>
              <a:t>‹#›</a:t>
            </a:fld>
            <a:endParaRPr lang="en-US"/>
          </a:p>
        </p:txBody>
      </p:sp>
      <p:sp>
        <p:nvSpPr>
          <p:cNvPr id="5" name="Content Placeholder 4">
            <a:extLst>
              <a:ext uri="{FF2B5EF4-FFF2-40B4-BE49-F238E27FC236}">
                <a16:creationId xmlns:a16="http://schemas.microsoft.com/office/drawing/2014/main" id="{43C9E177-2425-14B7-EF81-2683E5C406DC}"/>
              </a:ext>
            </a:extLst>
          </p:cNvPr>
          <p:cNvSpPr>
            <a:spLocks noGrp="1"/>
          </p:cNvSpPr>
          <p:nvPr>
            <p:ph sz="quarter" idx="13"/>
          </p:nvPr>
        </p:nvSpPr>
        <p:spPr>
          <a:xfrm>
            <a:off x="628651" y="2024064"/>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4">
            <a:extLst>
              <a:ext uri="{FF2B5EF4-FFF2-40B4-BE49-F238E27FC236}">
                <a16:creationId xmlns:a16="http://schemas.microsoft.com/office/drawing/2014/main" id="{B2AFA533-1872-19F9-B770-8B96DEC6D727}"/>
              </a:ext>
            </a:extLst>
          </p:cNvPr>
          <p:cNvSpPr>
            <a:spLocks noGrp="1"/>
          </p:cNvSpPr>
          <p:nvPr>
            <p:ph sz="quarter" idx="14"/>
          </p:nvPr>
        </p:nvSpPr>
        <p:spPr>
          <a:xfrm>
            <a:off x="3329286" y="2033589"/>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4">
            <a:extLst>
              <a:ext uri="{FF2B5EF4-FFF2-40B4-BE49-F238E27FC236}">
                <a16:creationId xmlns:a16="http://schemas.microsoft.com/office/drawing/2014/main" id="{F8064560-FF0D-9354-3DDD-82C28C37A7F0}"/>
              </a:ext>
            </a:extLst>
          </p:cNvPr>
          <p:cNvSpPr>
            <a:spLocks noGrp="1"/>
          </p:cNvSpPr>
          <p:nvPr>
            <p:ph sz="quarter" idx="15"/>
          </p:nvPr>
        </p:nvSpPr>
        <p:spPr>
          <a:xfrm>
            <a:off x="6029920" y="2033589"/>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a:extLst>
              <a:ext uri="{FF2B5EF4-FFF2-40B4-BE49-F238E27FC236}">
                <a16:creationId xmlns:a16="http://schemas.microsoft.com/office/drawing/2014/main" id="{64C47D47-0955-0C74-37C6-0D2663DCD268}"/>
              </a:ext>
            </a:extLst>
          </p:cNvPr>
          <p:cNvSpPr>
            <a:spLocks noGrp="1"/>
          </p:cNvSpPr>
          <p:nvPr>
            <p:ph sz="quarter" idx="16"/>
          </p:nvPr>
        </p:nvSpPr>
        <p:spPr>
          <a:xfrm>
            <a:off x="628651" y="4164013"/>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Content Placeholder 4">
            <a:extLst>
              <a:ext uri="{FF2B5EF4-FFF2-40B4-BE49-F238E27FC236}">
                <a16:creationId xmlns:a16="http://schemas.microsoft.com/office/drawing/2014/main" id="{11200992-D91E-8C30-4BE4-1F49C67EFAD8}"/>
              </a:ext>
            </a:extLst>
          </p:cNvPr>
          <p:cNvSpPr>
            <a:spLocks noGrp="1"/>
          </p:cNvSpPr>
          <p:nvPr>
            <p:ph sz="quarter" idx="17"/>
          </p:nvPr>
        </p:nvSpPr>
        <p:spPr>
          <a:xfrm>
            <a:off x="3329286" y="4173538"/>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0" name="Content Placeholder 4">
            <a:extLst>
              <a:ext uri="{FF2B5EF4-FFF2-40B4-BE49-F238E27FC236}">
                <a16:creationId xmlns:a16="http://schemas.microsoft.com/office/drawing/2014/main" id="{0A260D8E-555B-D7BC-FA2F-CE3FCC798C7A}"/>
              </a:ext>
            </a:extLst>
          </p:cNvPr>
          <p:cNvSpPr>
            <a:spLocks noGrp="1"/>
          </p:cNvSpPr>
          <p:nvPr>
            <p:ph sz="quarter" idx="18"/>
          </p:nvPr>
        </p:nvSpPr>
        <p:spPr>
          <a:xfrm>
            <a:off x="6029920" y="4173538"/>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0246858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755D-55CA-A230-ADD6-1FAB76B771B5}"/>
              </a:ext>
            </a:extLst>
          </p:cNvPr>
          <p:cNvSpPr>
            <a:spLocks noGrp="1"/>
          </p:cNvSpPr>
          <p:nvPr>
            <p:ph type="title"/>
          </p:nvPr>
        </p:nvSpPr>
        <p:spPr/>
        <p:txBody>
          <a:bodyPr/>
          <a:lstStyle/>
          <a:p>
            <a:r>
              <a:rPr lang="en-GB"/>
              <a:t>Click to edit Master title style</a:t>
            </a:r>
            <a:endParaRPr lang="en-US" dirty="0"/>
          </a:p>
        </p:txBody>
      </p:sp>
      <p:sp>
        <p:nvSpPr>
          <p:cNvPr id="10" name="Date Placeholder 3">
            <a:extLst>
              <a:ext uri="{FF2B5EF4-FFF2-40B4-BE49-F238E27FC236}">
                <a16:creationId xmlns:a16="http://schemas.microsoft.com/office/drawing/2014/main" id="{76B1525E-184D-74D7-2077-FD77170A277A}"/>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11" name="Footer Placeholder 4">
            <a:extLst>
              <a:ext uri="{FF2B5EF4-FFF2-40B4-BE49-F238E27FC236}">
                <a16:creationId xmlns:a16="http://schemas.microsoft.com/office/drawing/2014/main" id="{16AE188D-937D-50B9-7110-F5137F54136E}"/>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12" name="Slide Number Placeholder 5">
            <a:extLst>
              <a:ext uri="{FF2B5EF4-FFF2-40B4-BE49-F238E27FC236}">
                <a16:creationId xmlns:a16="http://schemas.microsoft.com/office/drawing/2014/main" id="{442D4F69-2916-7048-1249-41055A75541E}"/>
              </a:ext>
            </a:extLst>
          </p:cNvPr>
          <p:cNvSpPr>
            <a:spLocks noGrp="1"/>
          </p:cNvSpPr>
          <p:nvPr>
            <p:ph type="sldNum" sz="quarter" idx="12"/>
          </p:nvPr>
        </p:nvSpPr>
        <p:spPr>
          <a:xfrm>
            <a:off x="6457950" y="6356351"/>
            <a:ext cx="2057400" cy="365125"/>
          </a:xfrm>
          <a:prstGeom prst="rect">
            <a:avLst/>
          </a:prstGeom>
        </p:spPr>
        <p:txBody>
          <a:bodyPr/>
          <a:lstStyle/>
          <a:p>
            <a:fld id="{C1FF6DA9-008F-8B48-92A6-B652298478BF}" type="slidenum">
              <a:rPr lang="en-US" smtClean="0"/>
              <a:t>‹#›</a:t>
            </a:fld>
            <a:endParaRPr lang="en-US"/>
          </a:p>
        </p:txBody>
      </p:sp>
      <p:sp>
        <p:nvSpPr>
          <p:cNvPr id="5" name="Content Placeholder 4">
            <a:extLst>
              <a:ext uri="{FF2B5EF4-FFF2-40B4-BE49-F238E27FC236}">
                <a16:creationId xmlns:a16="http://schemas.microsoft.com/office/drawing/2014/main" id="{43C9E177-2425-14B7-EF81-2683E5C406DC}"/>
              </a:ext>
            </a:extLst>
          </p:cNvPr>
          <p:cNvSpPr>
            <a:spLocks noGrp="1"/>
          </p:cNvSpPr>
          <p:nvPr>
            <p:ph sz="quarter" idx="13"/>
          </p:nvPr>
        </p:nvSpPr>
        <p:spPr>
          <a:xfrm>
            <a:off x="628651" y="2024064"/>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4">
            <a:extLst>
              <a:ext uri="{FF2B5EF4-FFF2-40B4-BE49-F238E27FC236}">
                <a16:creationId xmlns:a16="http://schemas.microsoft.com/office/drawing/2014/main" id="{B2AFA533-1872-19F9-B770-8B96DEC6D727}"/>
              </a:ext>
            </a:extLst>
          </p:cNvPr>
          <p:cNvSpPr>
            <a:spLocks noGrp="1"/>
          </p:cNvSpPr>
          <p:nvPr>
            <p:ph sz="quarter" idx="14"/>
          </p:nvPr>
        </p:nvSpPr>
        <p:spPr>
          <a:xfrm>
            <a:off x="3329286" y="2033589"/>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4">
            <a:extLst>
              <a:ext uri="{FF2B5EF4-FFF2-40B4-BE49-F238E27FC236}">
                <a16:creationId xmlns:a16="http://schemas.microsoft.com/office/drawing/2014/main" id="{F8064560-FF0D-9354-3DDD-82C28C37A7F0}"/>
              </a:ext>
            </a:extLst>
          </p:cNvPr>
          <p:cNvSpPr>
            <a:spLocks noGrp="1"/>
          </p:cNvSpPr>
          <p:nvPr>
            <p:ph sz="quarter" idx="15"/>
          </p:nvPr>
        </p:nvSpPr>
        <p:spPr>
          <a:xfrm>
            <a:off x="6029920" y="2033589"/>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a:extLst>
              <a:ext uri="{FF2B5EF4-FFF2-40B4-BE49-F238E27FC236}">
                <a16:creationId xmlns:a16="http://schemas.microsoft.com/office/drawing/2014/main" id="{64C47D47-0955-0C74-37C6-0D2663DCD268}"/>
              </a:ext>
            </a:extLst>
          </p:cNvPr>
          <p:cNvSpPr>
            <a:spLocks noGrp="1"/>
          </p:cNvSpPr>
          <p:nvPr>
            <p:ph sz="quarter" idx="16"/>
          </p:nvPr>
        </p:nvSpPr>
        <p:spPr>
          <a:xfrm>
            <a:off x="628651" y="4164013"/>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Content Placeholder 4">
            <a:extLst>
              <a:ext uri="{FF2B5EF4-FFF2-40B4-BE49-F238E27FC236}">
                <a16:creationId xmlns:a16="http://schemas.microsoft.com/office/drawing/2014/main" id="{11200992-D91E-8C30-4BE4-1F49C67EFAD8}"/>
              </a:ext>
            </a:extLst>
          </p:cNvPr>
          <p:cNvSpPr>
            <a:spLocks noGrp="1"/>
          </p:cNvSpPr>
          <p:nvPr>
            <p:ph sz="quarter" idx="17"/>
          </p:nvPr>
        </p:nvSpPr>
        <p:spPr>
          <a:xfrm>
            <a:off x="3329286" y="4173538"/>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0" name="Content Placeholder 4">
            <a:extLst>
              <a:ext uri="{FF2B5EF4-FFF2-40B4-BE49-F238E27FC236}">
                <a16:creationId xmlns:a16="http://schemas.microsoft.com/office/drawing/2014/main" id="{0A260D8E-555B-D7BC-FA2F-CE3FCC798C7A}"/>
              </a:ext>
            </a:extLst>
          </p:cNvPr>
          <p:cNvSpPr>
            <a:spLocks noGrp="1"/>
          </p:cNvSpPr>
          <p:nvPr>
            <p:ph sz="quarter" idx="18"/>
          </p:nvPr>
        </p:nvSpPr>
        <p:spPr>
          <a:xfrm>
            <a:off x="6029920" y="4173538"/>
            <a:ext cx="2485430" cy="1787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590484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7CC1-2DB0-0389-C41C-BC3673D1084F}"/>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F81DCA51-7D2E-D842-2012-5A35B3C1216D}"/>
              </a:ext>
            </a:extLst>
          </p:cNvPr>
          <p:cNvSpPr>
            <a:spLocks noGrp="1"/>
          </p:cNvSpPr>
          <p:nvPr>
            <p:ph type="dt" sz="half" idx="10"/>
          </p:nvPr>
        </p:nvSpPr>
        <p:spPr/>
        <p:txBody>
          <a:bodyPr/>
          <a:lstStyle>
            <a:lvl1pPr>
              <a:defRPr>
                <a:solidFill>
                  <a:schemeClr val="bg1"/>
                </a:solidFill>
              </a:defRPr>
            </a:lvl1pPr>
          </a:lstStyle>
          <a:p>
            <a:fld id="{5BCAD085-E8A6-8845-BD4E-CB4CCA059FC4}" type="datetimeFigureOut">
              <a:rPr lang="en-US" smtClean="0"/>
              <a:t>2/5/26</a:t>
            </a:fld>
            <a:endParaRPr lang="en-US"/>
          </a:p>
        </p:txBody>
      </p:sp>
      <p:sp>
        <p:nvSpPr>
          <p:cNvPr id="4" name="Footer Placeholder 3">
            <a:extLst>
              <a:ext uri="{FF2B5EF4-FFF2-40B4-BE49-F238E27FC236}">
                <a16:creationId xmlns:a16="http://schemas.microsoft.com/office/drawing/2014/main" id="{A365B553-E44F-EE3C-2C78-006B4C1C93D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80393C7-9148-FE11-8BA1-30C3D68E9DA2}"/>
              </a:ext>
            </a:extLst>
          </p:cNvPr>
          <p:cNvSpPr>
            <a:spLocks noGrp="1"/>
          </p:cNvSpPr>
          <p:nvPr>
            <p:ph type="sldNum" sz="quarter" idx="12"/>
          </p:nvPr>
        </p:nvSpPr>
        <p:spPr/>
        <p:txBody>
          <a:bodyPr/>
          <a:lstStyle>
            <a:lvl1pPr>
              <a:defRPr>
                <a:solidFill>
                  <a:schemeClr val="bg1"/>
                </a:solidFill>
              </a:defRPr>
            </a:lvl1pPr>
          </a:lstStyle>
          <a:p>
            <a:fld id="{C1FF6DA9-008F-8B48-92A6-B652298478BF}" type="slidenum">
              <a:rPr lang="en-US" smtClean="0"/>
              <a:t>‹#›</a:t>
            </a:fld>
            <a:endParaRPr lang="en-US"/>
          </a:p>
        </p:txBody>
      </p:sp>
      <p:graphicFrame>
        <p:nvGraphicFramePr>
          <p:cNvPr id="7" name="Content Placeholder 2">
            <a:extLst>
              <a:ext uri="{FF2B5EF4-FFF2-40B4-BE49-F238E27FC236}">
                <a16:creationId xmlns:a16="http://schemas.microsoft.com/office/drawing/2014/main" id="{8A035C71-37B4-0C0B-6776-D89DBF1BA25D}"/>
              </a:ext>
            </a:extLst>
          </p:cNvPr>
          <p:cNvGraphicFramePr>
            <a:graphicFrameLocks/>
          </p:cNvGraphicFramePr>
          <p:nvPr>
            <p:extLst>
              <p:ext uri="{D42A27DB-BD31-4B8C-83A1-F6EECF244321}">
                <p14:modId xmlns:p14="http://schemas.microsoft.com/office/powerpoint/2010/main" val="68939021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20904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4EF6-BF8E-8F21-0898-41B61116630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D4AA27A5-3836-F9E8-20DE-951FCF84E0BB}"/>
              </a:ext>
            </a:extLst>
          </p:cNvPr>
          <p:cNvSpPr>
            <a:spLocks noGrp="1"/>
          </p:cNvSpPr>
          <p:nvPr>
            <p:ph type="dt" sz="half" idx="10"/>
          </p:nvPr>
        </p:nvSpPr>
        <p:spPr/>
        <p:txBody>
          <a:bodyPr/>
          <a:lstStyle/>
          <a:p>
            <a:fld id="{5BCAD085-E8A6-8845-BD4E-CB4CCA059FC4}" type="datetimeFigureOut">
              <a:rPr lang="en-US" smtClean="0"/>
              <a:t>2/5/26</a:t>
            </a:fld>
            <a:endParaRPr lang="en-US"/>
          </a:p>
        </p:txBody>
      </p:sp>
      <p:sp>
        <p:nvSpPr>
          <p:cNvPr id="4" name="Footer Placeholder 3">
            <a:extLst>
              <a:ext uri="{FF2B5EF4-FFF2-40B4-BE49-F238E27FC236}">
                <a16:creationId xmlns:a16="http://schemas.microsoft.com/office/drawing/2014/main" id="{533DBE03-E5AA-6C8F-476F-97AD98A78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0FDC4-0705-52F9-F183-5F8ABDCDB471}"/>
              </a:ext>
            </a:extLst>
          </p:cNvPr>
          <p:cNvSpPr>
            <a:spLocks noGrp="1"/>
          </p:cNvSpPr>
          <p:nvPr>
            <p:ph type="sldNum" sz="quarter" idx="12"/>
          </p:nvPr>
        </p:nvSpPr>
        <p:spPr/>
        <p:txBody>
          <a:bodyPr/>
          <a:lstStyle/>
          <a:p>
            <a:fld id="{C1FF6DA9-008F-8B48-92A6-B652298478BF}" type="slidenum">
              <a:rPr lang="en-US" smtClean="0"/>
              <a:t>‹#›</a:t>
            </a:fld>
            <a:endParaRPr lang="en-US"/>
          </a:p>
        </p:txBody>
      </p:sp>
      <p:sp>
        <p:nvSpPr>
          <p:cNvPr id="12" name="Text Placeholder 11">
            <a:extLst>
              <a:ext uri="{FF2B5EF4-FFF2-40B4-BE49-F238E27FC236}">
                <a16:creationId xmlns:a16="http://schemas.microsoft.com/office/drawing/2014/main" id="{8D7D7822-A71E-3CCF-4A1D-FB44D13F8DC4}"/>
              </a:ext>
            </a:extLst>
          </p:cNvPr>
          <p:cNvSpPr>
            <a:spLocks noGrp="1"/>
          </p:cNvSpPr>
          <p:nvPr>
            <p:ph type="body" sz="quarter" idx="13"/>
          </p:nvPr>
        </p:nvSpPr>
        <p:spPr>
          <a:xfrm>
            <a:off x="315528"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27C77C5D-FCC0-0774-1A84-6940987C9D04}"/>
              </a:ext>
            </a:extLst>
          </p:cNvPr>
          <p:cNvSpPr>
            <a:spLocks noGrp="1"/>
          </p:cNvSpPr>
          <p:nvPr>
            <p:ph type="body" sz="quarter" idx="14"/>
          </p:nvPr>
        </p:nvSpPr>
        <p:spPr>
          <a:xfrm>
            <a:off x="2528662"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Text Placeholder 11">
            <a:extLst>
              <a:ext uri="{FF2B5EF4-FFF2-40B4-BE49-F238E27FC236}">
                <a16:creationId xmlns:a16="http://schemas.microsoft.com/office/drawing/2014/main" id="{8472E325-487C-2E12-C616-230F0071E7D8}"/>
              </a:ext>
            </a:extLst>
          </p:cNvPr>
          <p:cNvSpPr>
            <a:spLocks noGrp="1"/>
          </p:cNvSpPr>
          <p:nvPr>
            <p:ph type="body" sz="quarter" idx="15"/>
          </p:nvPr>
        </p:nvSpPr>
        <p:spPr>
          <a:xfrm>
            <a:off x="4741796"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ext Placeholder 11">
            <a:extLst>
              <a:ext uri="{FF2B5EF4-FFF2-40B4-BE49-F238E27FC236}">
                <a16:creationId xmlns:a16="http://schemas.microsoft.com/office/drawing/2014/main" id="{301C00B7-7081-384C-86EF-37EF7A83557C}"/>
              </a:ext>
            </a:extLst>
          </p:cNvPr>
          <p:cNvSpPr>
            <a:spLocks noGrp="1"/>
          </p:cNvSpPr>
          <p:nvPr>
            <p:ph type="body" sz="quarter" idx="16"/>
          </p:nvPr>
        </p:nvSpPr>
        <p:spPr>
          <a:xfrm>
            <a:off x="6954930" y="1999498"/>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422750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4EF6-BF8E-8F21-0898-41B61116630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D4AA27A5-3836-F9E8-20DE-951FCF84E0BB}"/>
              </a:ext>
            </a:extLst>
          </p:cNvPr>
          <p:cNvSpPr>
            <a:spLocks noGrp="1"/>
          </p:cNvSpPr>
          <p:nvPr>
            <p:ph type="dt" sz="half" idx="10"/>
          </p:nvPr>
        </p:nvSpPr>
        <p:spPr/>
        <p:txBody>
          <a:bodyPr/>
          <a:lstStyle/>
          <a:p>
            <a:fld id="{5BCAD085-E8A6-8845-BD4E-CB4CCA059FC4}" type="datetimeFigureOut">
              <a:rPr lang="en-US" smtClean="0"/>
              <a:t>2/5/26</a:t>
            </a:fld>
            <a:endParaRPr lang="en-US"/>
          </a:p>
        </p:txBody>
      </p:sp>
      <p:sp>
        <p:nvSpPr>
          <p:cNvPr id="4" name="Footer Placeholder 3">
            <a:extLst>
              <a:ext uri="{FF2B5EF4-FFF2-40B4-BE49-F238E27FC236}">
                <a16:creationId xmlns:a16="http://schemas.microsoft.com/office/drawing/2014/main" id="{533DBE03-E5AA-6C8F-476F-97AD98A78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0FDC4-0705-52F9-F183-5F8ABDCDB471}"/>
              </a:ext>
            </a:extLst>
          </p:cNvPr>
          <p:cNvSpPr>
            <a:spLocks noGrp="1"/>
          </p:cNvSpPr>
          <p:nvPr>
            <p:ph type="sldNum" sz="quarter" idx="12"/>
          </p:nvPr>
        </p:nvSpPr>
        <p:spPr/>
        <p:txBody>
          <a:bodyPr/>
          <a:lstStyle/>
          <a:p>
            <a:fld id="{C1FF6DA9-008F-8B48-92A6-B652298478BF}" type="slidenum">
              <a:rPr lang="en-US" smtClean="0"/>
              <a:t>‹#›</a:t>
            </a:fld>
            <a:endParaRPr lang="en-US"/>
          </a:p>
        </p:txBody>
      </p:sp>
      <p:sp>
        <p:nvSpPr>
          <p:cNvPr id="10" name="Content Placeholder 9">
            <a:extLst>
              <a:ext uri="{FF2B5EF4-FFF2-40B4-BE49-F238E27FC236}">
                <a16:creationId xmlns:a16="http://schemas.microsoft.com/office/drawing/2014/main" id="{E0E2999C-9246-5DFE-56E1-2100AB6A3089}"/>
              </a:ext>
            </a:extLst>
          </p:cNvPr>
          <p:cNvSpPr>
            <a:spLocks noGrp="1"/>
          </p:cNvSpPr>
          <p:nvPr>
            <p:ph sz="quarter" idx="13"/>
          </p:nvPr>
        </p:nvSpPr>
        <p:spPr>
          <a:xfrm>
            <a:off x="628650" y="1994694"/>
            <a:ext cx="2400300" cy="40576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9">
            <a:extLst>
              <a:ext uri="{FF2B5EF4-FFF2-40B4-BE49-F238E27FC236}">
                <a16:creationId xmlns:a16="http://schemas.microsoft.com/office/drawing/2014/main" id="{43D26641-F796-F8AB-4AC2-C46A494A9527}"/>
              </a:ext>
            </a:extLst>
          </p:cNvPr>
          <p:cNvSpPr>
            <a:spLocks noGrp="1"/>
          </p:cNvSpPr>
          <p:nvPr>
            <p:ph sz="quarter" idx="14"/>
          </p:nvPr>
        </p:nvSpPr>
        <p:spPr>
          <a:xfrm>
            <a:off x="3371850" y="1994694"/>
            <a:ext cx="2400300" cy="40576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9">
            <a:extLst>
              <a:ext uri="{FF2B5EF4-FFF2-40B4-BE49-F238E27FC236}">
                <a16:creationId xmlns:a16="http://schemas.microsoft.com/office/drawing/2014/main" id="{B0D7ABC9-7675-4BB1-F5A1-F89D2BCCD72D}"/>
              </a:ext>
            </a:extLst>
          </p:cNvPr>
          <p:cNvSpPr>
            <a:spLocks noGrp="1"/>
          </p:cNvSpPr>
          <p:nvPr>
            <p:ph sz="quarter" idx="15"/>
          </p:nvPr>
        </p:nvSpPr>
        <p:spPr>
          <a:xfrm>
            <a:off x="6115050" y="1994694"/>
            <a:ext cx="2400300" cy="40576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7459258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755D-55CA-A230-ADD6-1FAB76B771B5}"/>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B1862C01-1979-66B7-E2C0-CE0E6084753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Date Placeholder 3">
            <a:extLst>
              <a:ext uri="{FF2B5EF4-FFF2-40B4-BE49-F238E27FC236}">
                <a16:creationId xmlns:a16="http://schemas.microsoft.com/office/drawing/2014/main" id="{57F27EDD-F24D-148A-08BB-F13C94795AE6}"/>
              </a:ext>
            </a:extLst>
          </p:cNvPr>
          <p:cNvSpPr>
            <a:spLocks noGrp="1"/>
          </p:cNvSpPr>
          <p:nvPr>
            <p:ph type="dt" sz="half" idx="10"/>
          </p:nvPr>
        </p:nvSpPr>
        <p:spPr>
          <a:xfrm>
            <a:off x="628650" y="6356351"/>
            <a:ext cx="2057400" cy="365125"/>
          </a:xfrm>
          <a:prstGeom prst="rect">
            <a:avLst/>
          </a:prstGeom>
        </p:spPr>
        <p:txBody>
          <a:bodyPr/>
          <a:lstStyle>
            <a:lvl1pPr>
              <a:defRPr>
                <a:solidFill>
                  <a:schemeClr val="bg1"/>
                </a:solidFill>
              </a:defRPr>
            </a:lvl1pPr>
          </a:lstStyle>
          <a:p>
            <a:fld id="{5BCAD085-E8A6-8845-BD4E-CB4CCA059FC4}" type="datetimeFigureOut">
              <a:rPr lang="en-US" smtClean="0"/>
              <a:t>2/5/26</a:t>
            </a:fld>
            <a:endParaRPr lang="en-US"/>
          </a:p>
        </p:txBody>
      </p:sp>
      <p:sp>
        <p:nvSpPr>
          <p:cNvPr id="13" name="Footer Placeholder 4">
            <a:extLst>
              <a:ext uri="{FF2B5EF4-FFF2-40B4-BE49-F238E27FC236}">
                <a16:creationId xmlns:a16="http://schemas.microsoft.com/office/drawing/2014/main" id="{0BCB72BC-A7F0-039A-1B8F-B18AE95C00C6}"/>
              </a:ext>
            </a:extLst>
          </p:cNvPr>
          <p:cNvSpPr>
            <a:spLocks noGrp="1"/>
          </p:cNvSpPr>
          <p:nvPr>
            <p:ph type="ftr" sz="quarter" idx="11"/>
          </p:nvPr>
        </p:nvSpPr>
        <p:spPr>
          <a:xfrm>
            <a:off x="3028950" y="6356351"/>
            <a:ext cx="3086100" cy="365125"/>
          </a:xfrm>
          <a:prstGeom prst="rect">
            <a:avLst/>
          </a:prstGeom>
        </p:spPr>
        <p:txBody>
          <a:bodyPr/>
          <a:lstStyle>
            <a:lvl1pPr>
              <a:defRPr>
                <a:solidFill>
                  <a:schemeClr val="bg1"/>
                </a:solidFill>
              </a:defRPr>
            </a:lvl1pPr>
          </a:lstStyle>
          <a:p>
            <a:endParaRPr lang="en-US"/>
          </a:p>
        </p:txBody>
      </p:sp>
      <p:sp>
        <p:nvSpPr>
          <p:cNvPr id="14" name="Slide Number Placeholder 5">
            <a:extLst>
              <a:ext uri="{FF2B5EF4-FFF2-40B4-BE49-F238E27FC236}">
                <a16:creationId xmlns:a16="http://schemas.microsoft.com/office/drawing/2014/main" id="{CCFBA28F-736A-C187-E61C-5634FCA01DF7}"/>
              </a:ext>
            </a:extLst>
          </p:cNvPr>
          <p:cNvSpPr>
            <a:spLocks noGrp="1"/>
          </p:cNvSpPr>
          <p:nvPr>
            <p:ph type="sldNum" sz="quarter" idx="12"/>
          </p:nvPr>
        </p:nvSpPr>
        <p:spPr>
          <a:xfrm>
            <a:off x="6457950" y="6356351"/>
            <a:ext cx="2057400" cy="365125"/>
          </a:xfrm>
          <a:prstGeom prst="rect">
            <a:avLst/>
          </a:prstGeom>
        </p:spPr>
        <p:txBody>
          <a:bodyPr/>
          <a:lstStyle>
            <a:lvl1pPr>
              <a:defRPr>
                <a:solidFill>
                  <a:schemeClr val="bg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1809432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A626-402A-FED1-4B6B-D8862C82C76F}"/>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E7AC9F03-175F-AD2A-6678-0AC470F26B5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BC29DC-31F0-97AB-E99C-1252CCFCA503}"/>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5" name="Footer Placeholder 4">
            <a:extLst>
              <a:ext uri="{FF2B5EF4-FFF2-40B4-BE49-F238E27FC236}">
                <a16:creationId xmlns:a16="http://schemas.microsoft.com/office/drawing/2014/main" id="{A6A6C460-60C4-0116-B8AA-CB117C315B9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80E4D39-D778-7D09-6957-ED2FABD13376}"/>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572285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E40A-4D16-2725-3305-3FD1E75A67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6DF1FC-EEF6-811B-C5CC-060A0C35FD30}"/>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064920F-1235-E030-4597-C342E1507205}"/>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A40086B-623B-076C-62A4-08EC05C3626C}"/>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6" name="Footer Placeholder 5">
            <a:extLst>
              <a:ext uri="{FF2B5EF4-FFF2-40B4-BE49-F238E27FC236}">
                <a16:creationId xmlns:a16="http://schemas.microsoft.com/office/drawing/2014/main" id="{7B2D4003-A0B6-CDA9-F7FB-2AB7347355F7}"/>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1049837-DF7D-1752-2137-3D76F35AFC90}"/>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04625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AFB1-9E4C-A7F5-CEC0-AB6C32C2980A}"/>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0578ED-4D31-B929-E54D-A17859D6BCC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BDCD6C54-4B08-FB3F-2260-22D9EB8677FF}"/>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2FA54BC-D992-9377-4744-762448E7F9E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1FA6CD7-CF60-4D6A-1BC5-377CDC4C8A55}"/>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F9018FE-0C32-8760-EB63-31AB68A94D79}"/>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8" name="Footer Placeholder 7">
            <a:extLst>
              <a:ext uri="{FF2B5EF4-FFF2-40B4-BE49-F238E27FC236}">
                <a16:creationId xmlns:a16="http://schemas.microsoft.com/office/drawing/2014/main" id="{AB86F9EA-8858-2196-C2CC-606F0C6D38AC}"/>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65E55C84-3A3B-66EC-EC75-D1DBB208C3B4}"/>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189189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F27B-1BA3-214F-C639-A632A9E7C02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E721B2-05F1-00DD-8098-D20E82E1245E}"/>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4" name="Footer Placeholder 3">
            <a:extLst>
              <a:ext uri="{FF2B5EF4-FFF2-40B4-BE49-F238E27FC236}">
                <a16:creationId xmlns:a16="http://schemas.microsoft.com/office/drawing/2014/main" id="{B0CC7B2F-5A2A-E9FB-8409-469C0A349717}"/>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AF5B96E-5401-26DC-4E3C-CB7F9A0E7054}"/>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150194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C4B84-1E43-EC11-C480-D317DC1BD464}"/>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3" name="Footer Placeholder 2">
            <a:extLst>
              <a:ext uri="{FF2B5EF4-FFF2-40B4-BE49-F238E27FC236}">
                <a16:creationId xmlns:a16="http://schemas.microsoft.com/office/drawing/2014/main" id="{2D9A0193-9438-42A7-A19C-98FC8FB7B7C8}"/>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F152881-1A2E-BE17-6244-7E34B3E06C69}"/>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7998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7CC1-2DB0-0389-C41C-BC3673D1084F}"/>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F81DCA51-7D2E-D842-2012-5A35B3C1216D}"/>
              </a:ext>
            </a:extLst>
          </p:cNvPr>
          <p:cNvSpPr>
            <a:spLocks noGrp="1"/>
          </p:cNvSpPr>
          <p:nvPr>
            <p:ph type="dt" sz="half" idx="10"/>
          </p:nvPr>
        </p:nvSpPr>
        <p:spPr/>
        <p:txBody>
          <a:bodyPr/>
          <a:lstStyle>
            <a:lvl1pPr>
              <a:defRPr>
                <a:solidFill>
                  <a:schemeClr val="bg1"/>
                </a:solidFill>
              </a:defRPr>
            </a:lvl1pPr>
          </a:lstStyle>
          <a:p>
            <a:fld id="{5BCAD085-E8A6-8845-BD4E-CB4CCA059FC4}" type="datetimeFigureOut">
              <a:rPr lang="en-US" smtClean="0"/>
              <a:t>2/5/26</a:t>
            </a:fld>
            <a:endParaRPr lang="en-US"/>
          </a:p>
        </p:txBody>
      </p:sp>
      <p:sp>
        <p:nvSpPr>
          <p:cNvPr id="4" name="Footer Placeholder 3">
            <a:extLst>
              <a:ext uri="{FF2B5EF4-FFF2-40B4-BE49-F238E27FC236}">
                <a16:creationId xmlns:a16="http://schemas.microsoft.com/office/drawing/2014/main" id="{A365B553-E44F-EE3C-2C78-006B4C1C93D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80393C7-9148-FE11-8BA1-30C3D68E9DA2}"/>
              </a:ext>
            </a:extLst>
          </p:cNvPr>
          <p:cNvSpPr>
            <a:spLocks noGrp="1"/>
          </p:cNvSpPr>
          <p:nvPr>
            <p:ph type="sldNum" sz="quarter" idx="12"/>
          </p:nvPr>
        </p:nvSpPr>
        <p:spPr/>
        <p:txBody>
          <a:bodyPr/>
          <a:lstStyle>
            <a:lvl1pPr>
              <a:defRPr>
                <a:solidFill>
                  <a:schemeClr val="bg1"/>
                </a:solidFill>
              </a:defRPr>
            </a:lvl1pPr>
          </a:lstStyle>
          <a:p>
            <a:fld id="{C1FF6DA9-008F-8B48-92A6-B652298478BF}" type="slidenum">
              <a:rPr lang="en-US" smtClean="0"/>
              <a:t>‹#›</a:t>
            </a:fld>
            <a:endParaRPr lang="en-US"/>
          </a:p>
        </p:txBody>
      </p:sp>
      <p:graphicFrame>
        <p:nvGraphicFramePr>
          <p:cNvPr id="7" name="Content Placeholder 2">
            <a:extLst>
              <a:ext uri="{FF2B5EF4-FFF2-40B4-BE49-F238E27FC236}">
                <a16:creationId xmlns:a16="http://schemas.microsoft.com/office/drawing/2014/main" id="{8A035C71-37B4-0C0B-6776-D89DBF1BA25D}"/>
              </a:ext>
            </a:extLst>
          </p:cNvPr>
          <p:cNvGraphicFramePr>
            <a:graphicFrameLocks/>
          </p:cNvGraphicFramePr>
          <p:nvPr>
            <p:extLst>
              <p:ext uri="{D42A27DB-BD31-4B8C-83A1-F6EECF244321}">
                <p14:modId xmlns:p14="http://schemas.microsoft.com/office/powerpoint/2010/main" val="68939021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10479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04B2-2D25-1E9C-E32C-086E6F4A8A20}"/>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1CACF558-ECEF-A02C-2384-9466A042D9E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F19C081-F07C-65EF-5661-3E8B1C8743A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6CFD47A8-81B2-5CD6-D867-7DD54B3D843B}"/>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6" name="Footer Placeholder 5">
            <a:extLst>
              <a:ext uri="{FF2B5EF4-FFF2-40B4-BE49-F238E27FC236}">
                <a16:creationId xmlns:a16="http://schemas.microsoft.com/office/drawing/2014/main" id="{F0FBC00A-5519-5F66-5FC6-689A6B6AA70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DDDBA1B-FD53-B1B1-E19F-D744C2C940D0}"/>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53829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EEE4F2-48F4-EA06-A219-F6BD4AA73A07}"/>
              </a:ext>
            </a:extLst>
          </p:cNvPr>
          <p:cNvSpPr/>
          <p:nvPr/>
        </p:nvSpPr>
        <p:spPr>
          <a:xfrm>
            <a:off x="0" y="0"/>
            <a:ext cx="357901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C3204B2-2D25-1E9C-E32C-086E6F4A8A20}"/>
              </a:ext>
            </a:extLst>
          </p:cNvPr>
          <p:cNvSpPr>
            <a:spLocks noGrp="1"/>
          </p:cNvSpPr>
          <p:nvPr>
            <p:ph type="title"/>
          </p:nvPr>
        </p:nvSpPr>
        <p:spPr>
          <a:xfrm>
            <a:off x="314920" y="268288"/>
            <a:ext cx="3123475" cy="1447778"/>
          </a:xfrm>
        </p:spPr>
        <p:txBody>
          <a:bodyPr anchor="b"/>
          <a:lstStyle>
            <a:lvl1pPr>
              <a:defRPr sz="2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1CACF558-ECEF-A02C-2384-9466A042D9E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F19C081-F07C-65EF-5661-3E8B1C8743A5}"/>
              </a:ext>
            </a:extLst>
          </p:cNvPr>
          <p:cNvSpPr>
            <a:spLocks noGrp="1"/>
          </p:cNvSpPr>
          <p:nvPr>
            <p:ph type="body" sz="half" idx="2"/>
          </p:nvPr>
        </p:nvSpPr>
        <p:spPr>
          <a:xfrm>
            <a:off x="314920" y="2049462"/>
            <a:ext cx="312347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7" name="Slide Number Placeholder 6">
            <a:extLst>
              <a:ext uri="{FF2B5EF4-FFF2-40B4-BE49-F238E27FC236}">
                <a16:creationId xmlns:a16="http://schemas.microsoft.com/office/drawing/2014/main" id="{8DDDBA1B-FD53-B1B1-E19F-D744C2C940D0}"/>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cxnSp>
        <p:nvCxnSpPr>
          <p:cNvPr id="11" name="Straight Connector 10">
            <a:extLst>
              <a:ext uri="{FF2B5EF4-FFF2-40B4-BE49-F238E27FC236}">
                <a16:creationId xmlns:a16="http://schemas.microsoft.com/office/drawing/2014/main" id="{122E1390-257E-AC51-9BD6-DE1C5511B779}"/>
              </a:ext>
            </a:extLst>
          </p:cNvPr>
          <p:cNvCxnSpPr/>
          <p:nvPr/>
        </p:nvCxnSpPr>
        <p:spPr>
          <a:xfrm>
            <a:off x="314920" y="1880992"/>
            <a:ext cx="31234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5344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2C2A-BABC-8D85-A2BC-01E0721D59BB}"/>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4441B45-E3F6-48B0-9550-BE5AD9A4CDF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87449BDC-1946-BF62-FE6A-59B0130257F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C4DF3D6-8122-6710-9F24-4D382DC951B9}"/>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6" name="Footer Placeholder 5">
            <a:extLst>
              <a:ext uri="{FF2B5EF4-FFF2-40B4-BE49-F238E27FC236}">
                <a16:creationId xmlns:a16="http://schemas.microsoft.com/office/drawing/2014/main" id="{F719BECB-3E17-6226-3258-52CA469F8A36}"/>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A6BF3AC-CF54-7FD5-4811-3DBB6CF1FEEF}"/>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978326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E73A-7B2F-2E2F-102A-AA749853010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5F229BE-F890-02B4-6B04-EBE95107662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A75F62-848A-6F98-2798-06B29B0428AA}"/>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5" name="Footer Placeholder 4">
            <a:extLst>
              <a:ext uri="{FF2B5EF4-FFF2-40B4-BE49-F238E27FC236}">
                <a16:creationId xmlns:a16="http://schemas.microsoft.com/office/drawing/2014/main" id="{7A36634B-C924-5FB9-E1D9-EDCF4A6F091C}"/>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EF0C6C-CACF-2720-442F-7881736ACADE}"/>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195297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1AAE0B-6A80-53DB-66A1-CB01E823B438}"/>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CC9415-4008-793F-4253-C51784AF6C2A}"/>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72C9EE-1BAE-CA3C-E2C0-D3338208B2D0}"/>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5" name="Footer Placeholder 4">
            <a:extLst>
              <a:ext uri="{FF2B5EF4-FFF2-40B4-BE49-F238E27FC236}">
                <a16:creationId xmlns:a16="http://schemas.microsoft.com/office/drawing/2014/main" id="{D017B786-5714-87DF-57F0-C45DC18AEEB1}"/>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2C9F4F-1E84-D7B0-BB0E-231E0156995C}"/>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612704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6D81-706D-9461-92E6-C215D423564F}"/>
              </a:ext>
            </a:extLst>
          </p:cNvPr>
          <p:cNvSpPr>
            <a:spLocks noGrp="1"/>
          </p:cNvSpPr>
          <p:nvPr>
            <p:ph type="ctrTitle"/>
          </p:nvPr>
        </p:nvSpPr>
        <p:spPr>
          <a:xfrm>
            <a:off x="1143000" y="1122363"/>
            <a:ext cx="6858000" cy="2387600"/>
          </a:xfrm>
        </p:spPr>
        <p:txBody>
          <a:bodyPr anchor="b">
            <a:normAutofit/>
          </a:bodyPr>
          <a:lstStyle>
            <a:lvl1pPr algn="ctr">
              <a:defRPr sz="33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80FC99BE-3807-534F-CA8C-C9C2E34498F8}"/>
              </a:ext>
            </a:extLst>
          </p:cNvPr>
          <p:cNvSpPr>
            <a:spLocks noGrp="1"/>
          </p:cNvSpPr>
          <p:nvPr>
            <p:ph type="subTitle" idx="1"/>
          </p:nvPr>
        </p:nvSpPr>
        <p:spPr>
          <a:xfrm>
            <a:off x="1143000" y="3602038"/>
            <a:ext cx="6858000" cy="1655762"/>
          </a:xfrm>
        </p:spPr>
        <p:txBody>
          <a:bodyPr>
            <a:normAutofit/>
          </a:bodyPr>
          <a:lstStyle>
            <a:lvl1pPr marL="0" indent="0" algn="ctr">
              <a:buNone/>
              <a:defRPr sz="16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17" name="Date Placeholder 3">
            <a:extLst>
              <a:ext uri="{FF2B5EF4-FFF2-40B4-BE49-F238E27FC236}">
                <a16:creationId xmlns:a16="http://schemas.microsoft.com/office/drawing/2014/main" id="{07978FC6-B0CD-F761-FAB7-3F1A0CBA061B}"/>
              </a:ext>
            </a:extLst>
          </p:cNvPr>
          <p:cNvSpPr>
            <a:spLocks noGrp="1"/>
          </p:cNvSpPr>
          <p:nvPr>
            <p:ph type="dt" sz="half" idx="10"/>
          </p:nvPr>
        </p:nvSpPr>
        <p:spPr>
          <a:xfrm>
            <a:off x="628650" y="6356351"/>
            <a:ext cx="2057400" cy="365125"/>
          </a:xfrm>
        </p:spPr>
        <p:txBody>
          <a:bodyPr/>
          <a:lstStyle/>
          <a:p>
            <a:fld id="{8209CC6C-0F03-0946-B2C8-28F1A58370D1}" type="datetimeFigureOut">
              <a:rPr lang="en-US" smtClean="0"/>
              <a:t>2/5/26</a:t>
            </a:fld>
            <a:endParaRPr lang="en-US"/>
          </a:p>
        </p:txBody>
      </p:sp>
      <p:sp>
        <p:nvSpPr>
          <p:cNvPr id="18" name="Footer Placeholder 4">
            <a:extLst>
              <a:ext uri="{FF2B5EF4-FFF2-40B4-BE49-F238E27FC236}">
                <a16:creationId xmlns:a16="http://schemas.microsoft.com/office/drawing/2014/main" id="{64241527-F7FB-2CB9-BF19-6D7C4BDB6ED9}"/>
              </a:ext>
            </a:extLst>
          </p:cNvPr>
          <p:cNvSpPr>
            <a:spLocks noGrp="1"/>
          </p:cNvSpPr>
          <p:nvPr>
            <p:ph type="ftr" sz="quarter" idx="11"/>
          </p:nvPr>
        </p:nvSpPr>
        <p:spPr>
          <a:xfrm>
            <a:off x="3028950" y="6356351"/>
            <a:ext cx="3086100" cy="365125"/>
          </a:xfrm>
        </p:spPr>
        <p:txBody>
          <a:bodyPr/>
          <a:lstStyle/>
          <a:p>
            <a:endParaRPr lang="en-US"/>
          </a:p>
        </p:txBody>
      </p:sp>
      <p:sp>
        <p:nvSpPr>
          <p:cNvPr id="19" name="Slide Number Placeholder 5">
            <a:extLst>
              <a:ext uri="{FF2B5EF4-FFF2-40B4-BE49-F238E27FC236}">
                <a16:creationId xmlns:a16="http://schemas.microsoft.com/office/drawing/2014/main" id="{5BA3388C-B448-1C43-798F-A6DF06CE61D5}"/>
              </a:ext>
            </a:extLst>
          </p:cNvPr>
          <p:cNvSpPr>
            <a:spLocks noGrp="1"/>
          </p:cNvSpPr>
          <p:nvPr>
            <p:ph type="sldNum" sz="quarter" idx="12"/>
          </p:nvPr>
        </p:nvSpPr>
        <p:spPr>
          <a:xfrm>
            <a:off x="6457950" y="6356351"/>
            <a:ext cx="2057400" cy="365125"/>
          </a:xfr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11631693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6E28-7800-D12F-A549-B8CAD5B72D73}"/>
              </a:ext>
            </a:extLst>
          </p:cNvPr>
          <p:cNvSpPr>
            <a:spLocks noGrp="1"/>
          </p:cNvSpPr>
          <p:nvPr>
            <p:ph type="title"/>
          </p:nvPr>
        </p:nvSpPr>
        <p:spPr/>
        <p:txBody>
          <a:bodyPr/>
          <a:lstStyle/>
          <a:p>
            <a:r>
              <a:rPr lang="en-GB"/>
              <a:t>Click to edit Master title style</a:t>
            </a:r>
            <a:endParaRPr lang="en-US"/>
          </a:p>
        </p:txBody>
      </p:sp>
      <p:sp>
        <p:nvSpPr>
          <p:cNvPr id="7" name="Date Placeholder 3">
            <a:extLst>
              <a:ext uri="{FF2B5EF4-FFF2-40B4-BE49-F238E27FC236}">
                <a16:creationId xmlns:a16="http://schemas.microsoft.com/office/drawing/2014/main" id="{CE0D6777-287F-5F2B-7A53-09E204DFCC66}"/>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8" name="Footer Placeholder 4">
            <a:extLst>
              <a:ext uri="{FF2B5EF4-FFF2-40B4-BE49-F238E27FC236}">
                <a16:creationId xmlns:a16="http://schemas.microsoft.com/office/drawing/2014/main" id="{4790E134-B3EB-A178-C292-425C57A6531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5">
            <a:extLst>
              <a:ext uri="{FF2B5EF4-FFF2-40B4-BE49-F238E27FC236}">
                <a16:creationId xmlns:a16="http://schemas.microsoft.com/office/drawing/2014/main" id="{C7B333A8-45FF-0F09-0771-AAA7950BEC39}"/>
              </a:ext>
            </a:extLst>
          </p:cNvPr>
          <p:cNvSpPr>
            <a:spLocks noGrp="1"/>
          </p:cNvSpPr>
          <p:nvPr>
            <p:ph type="sldNum" sz="quarter" idx="12"/>
          </p:nvPr>
        </p:nvSpPr>
        <p:spPr>
          <a:xfrm>
            <a:off x="6457950" y="6356351"/>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41013005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755D-55CA-A230-ADD6-1FAB76B771B5}"/>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B1862C01-1979-66B7-E2C0-CE0E6084753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Date Placeholder 3">
            <a:extLst>
              <a:ext uri="{FF2B5EF4-FFF2-40B4-BE49-F238E27FC236}">
                <a16:creationId xmlns:a16="http://schemas.microsoft.com/office/drawing/2014/main" id="{76B1525E-184D-74D7-2077-FD77170A277A}"/>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11" name="Footer Placeholder 4">
            <a:extLst>
              <a:ext uri="{FF2B5EF4-FFF2-40B4-BE49-F238E27FC236}">
                <a16:creationId xmlns:a16="http://schemas.microsoft.com/office/drawing/2014/main" id="{16AE188D-937D-50B9-7110-F5137F54136E}"/>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12" name="Slide Number Placeholder 5">
            <a:extLst>
              <a:ext uri="{FF2B5EF4-FFF2-40B4-BE49-F238E27FC236}">
                <a16:creationId xmlns:a16="http://schemas.microsoft.com/office/drawing/2014/main" id="{442D4F69-2916-7048-1249-41055A75541E}"/>
              </a:ext>
            </a:extLst>
          </p:cNvPr>
          <p:cNvSpPr>
            <a:spLocks noGrp="1"/>
          </p:cNvSpPr>
          <p:nvPr>
            <p:ph type="sldNum" sz="quarter" idx="12"/>
          </p:nvPr>
        </p:nvSpPr>
        <p:spPr>
          <a:xfrm>
            <a:off x="6457950" y="6356351"/>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15369382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7CC1-2DB0-0389-C41C-BC3673D1084F}"/>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F81DCA51-7D2E-D842-2012-5A35B3C1216D}"/>
              </a:ext>
            </a:extLst>
          </p:cNvPr>
          <p:cNvSpPr>
            <a:spLocks noGrp="1"/>
          </p:cNvSpPr>
          <p:nvPr>
            <p:ph type="dt" sz="half" idx="10"/>
          </p:nvPr>
        </p:nvSpPr>
        <p:spPr/>
        <p:txBody>
          <a:bodyPr/>
          <a:lstStyle>
            <a:lvl1pPr>
              <a:defRPr>
                <a:solidFill>
                  <a:schemeClr val="bg1"/>
                </a:solidFill>
              </a:defRPr>
            </a:lvl1pPr>
          </a:lstStyle>
          <a:p>
            <a:fld id="{8209CC6C-0F03-0946-B2C8-28F1A58370D1}" type="datetimeFigureOut">
              <a:rPr lang="en-US" smtClean="0"/>
              <a:t>2/5/26</a:t>
            </a:fld>
            <a:endParaRPr lang="en-US"/>
          </a:p>
        </p:txBody>
      </p:sp>
      <p:sp>
        <p:nvSpPr>
          <p:cNvPr id="4" name="Footer Placeholder 3">
            <a:extLst>
              <a:ext uri="{FF2B5EF4-FFF2-40B4-BE49-F238E27FC236}">
                <a16:creationId xmlns:a16="http://schemas.microsoft.com/office/drawing/2014/main" id="{A365B553-E44F-EE3C-2C78-006B4C1C93D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80393C7-9148-FE11-8BA1-30C3D68E9DA2}"/>
              </a:ext>
            </a:extLst>
          </p:cNvPr>
          <p:cNvSpPr>
            <a:spLocks noGrp="1"/>
          </p:cNvSpPr>
          <p:nvPr>
            <p:ph type="sldNum" sz="quarter" idx="12"/>
          </p:nvPr>
        </p:nvSpPr>
        <p:spPr/>
        <p:txBody>
          <a:bodyPr/>
          <a:lstStyle>
            <a:lvl1pPr>
              <a:defRPr>
                <a:solidFill>
                  <a:schemeClr val="bg1"/>
                </a:solidFill>
              </a:defRPr>
            </a:lvl1pPr>
          </a:lstStyle>
          <a:p>
            <a:fld id="{7345DD8C-6CD2-F24C-8762-0794C59F5795}" type="slidenum">
              <a:rPr lang="en-US" smtClean="0"/>
              <a:t>‹#›</a:t>
            </a:fld>
            <a:endParaRPr lang="en-US"/>
          </a:p>
        </p:txBody>
      </p:sp>
      <p:graphicFrame>
        <p:nvGraphicFramePr>
          <p:cNvPr id="7" name="Content Placeholder 2">
            <a:extLst>
              <a:ext uri="{FF2B5EF4-FFF2-40B4-BE49-F238E27FC236}">
                <a16:creationId xmlns:a16="http://schemas.microsoft.com/office/drawing/2014/main" id="{8A035C71-37B4-0C0B-6776-D89DBF1BA25D}"/>
              </a:ext>
            </a:extLst>
          </p:cNvPr>
          <p:cNvGraphicFramePr>
            <a:graphicFrameLocks/>
          </p:cNvGraphicFramePr>
          <p:nvPr>
            <p:extLst>
              <p:ext uri="{D42A27DB-BD31-4B8C-83A1-F6EECF244321}">
                <p14:modId xmlns:p14="http://schemas.microsoft.com/office/powerpoint/2010/main" val="68939021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8190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4EF6-BF8E-8F21-0898-41B61116630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D4AA27A5-3836-F9E8-20DE-951FCF84E0BB}"/>
              </a:ext>
            </a:extLst>
          </p:cNvPr>
          <p:cNvSpPr>
            <a:spLocks noGrp="1"/>
          </p:cNvSpPr>
          <p:nvPr>
            <p:ph type="dt" sz="half" idx="10"/>
          </p:nvPr>
        </p:nvSpPr>
        <p:spPr/>
        <p:txBody>
          <a:bodyPr/>
          <a:lstStyle/>
          <a:p>
            <a:fld id="{8209CC6C-0F03-0946-B2C8-28F1A58370D1}" type="datetimeFigureOut">
              <a:rPr lang="en-US" smtClean="0"/>
              <a:t>2/5/26</a:t>
            </a:fld>
            <a:endParaRPr lang="en-US"/>
          </a:p>
        </p:txBody>
      </p:sp>
      <p:sp>
        <p:nvSpPr>
          <p:cNvPr id="4" name="Footer Placeholder 3">
            <a:extLst>
              <a:ext uri="{FF2B5EF4-FFF2-40B4-BE49-F238E27FC236}">
                <a16:creationId xmlns:a16="http://schemas.microsoft.com/office/drawing/2014/main" id="{533DBE03-E5AA-6C8F-476F-97AD98A78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0FDC4-0705-52F9-F183-5F8ABDCDB471}"/>
              </a:ext>
            </a:extLst>
          </p:cNvPr>
          <p:cNvSpPr>
            <a:spLocks noGrp="1"/>
          </p:cNvSpPr>
          <p:nvPr>
            <p:ph type="sldNum" sz="quarter" idx="12"/>
          </p:nvPr>
        </p:nvSpPr>
        <p:spPr/>
        <p:txBody>
          <a:bodyPr/>
          <a:lstStyle/>
          <a:p>
            <a:fld id="{7345DD8C-6CD2-F24C-8762-0794C59F5795}" type="slidenum">
              <a:rPr lang="en-US" smtClean="0"/>
              <a:t>‹#›</a:t>
            </a:fld>
            <a:endParaRPr lang="en-US"/>
          </a:p>
        </p:txBody>
      </p:sp>
      <p:sp>
        <p:nvSpPr>
          <p:cNvPr id="12" name="Text Placeholder 11">
            <a:extLst>
              <a:ext uri="{FF2B5EF4-FFF2-40B4-BE49-F238E27FC236}">
                <a16:creationId xmlns:a16="http://schemas.microsoft.com/office/drawing/2014/main" id="{8D7D7822-A71E-3CCF-4A1D-FB44D13F8DC4}"/>
              </a:ext>
            </a:extLst>
          </p:cNvPr>
          <p:cNvSpPr>
            <a:spLocks noGrp="1"/>
          </p:cNvSpPr>
          <p:nvPr>
            <p:ph type="body" sz="quarter" idx="13"/>
          </p:nvPr>
        </p:nvSpPr>
        <p:spPr>
          <a:xfrm>
            <a:off x="315528"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27C77C5D-FCC0-0774-1A84-6940987C9D04}"/>
              </a:ext>
            </a:extLst>
          </p:cNvPr>
          <p:cNvSpPr>
            <a:spLocks noGrp="1"/>
          </p:cNvSpPr>
          <p:nvPr>
            <p:ph type="body" sz="quarter" idx="14"/>
          </p:nvPr>
        </p:nvSpPr>
        <p:spPr>
          <a:xfrm>
            <a:off x="2528662"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Text Placeholder 11">
            <a:extLst>
              <a:ext uri="{FF2B5EF4-FFF2-40B4-BE49-F238E27FC236}">
                <a16:creationId xmlns:a16="http://schemas.microsoft.com/office/drawing/2014/main" id="{8472E325-487C-2E12-C616-230F0071E7D8}"/>
              </a:ext>
            </a:extLst>
          </p:cNvPr>
          <p:cNvSpPr>
            <a:spLocks noGrp="1"/>
          </p:cNvSpPr>
          <p:nvPr>
            <p:ph type="body" sz="quarter" idx="15"/>
          </p:nvPr>
        </p:nvSpPr>
        <p:spPr>
          <a:xfrm>
            <a:off x="4741796"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ext Placeholder 11">
            <a:extLst>
              <a:ext uri="{FF2B5EF4-FFF2-40B4-BE49-F238E27FC236}">
                <a16:creationId xmlns:a16="http://schemas.microsoft.com/office/drawing/2014/main" id="{301C00B7-7081-384C-86EF-37EF7A83557C}"/>
              </a:ext>
            </a:extLst>
          </p:cNvPr>
          <p:cNvSpPr>
            <a:spLocks noGrp="1"/>
          </p:cNvSpPr>
          <p:nvPr>
            <p:ph type="body" sz="quarter" idx="16"/>
          </p:nvPr>
        </p:nvSpPr>
        <p:spPr>
          <a:xfrm>
            <a:off x="6954930" y="1999498"/>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1692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4EF6-BF8E-8F21-0898-41B61116630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D4AA27A5-3836-F9E8-20DE-951FCF84E0BB}"/>
              </a:ext>
            </a:extLst>
          </p:cNvPr>
          <p:cNvSpPr>
            <a:spLocks noGrp="1"/>
          </p:cNvSpPr>
          <p:nvPr>
            <p:ph type="dt" sz="half" idx="10"/>
          </p:nvPr>
        </p:nvSpPr>
        <p:spPr/>
        <p:txBody>
          <a:bodyPr/>
          <a:lstStyle/>
          <a:p>
            <a:fld id="{5BCAD085-E8A6-8845-BD4E-CB4CCA059FC4}" type="datetimeFigureOut">
              <a:rPr lang="en-US" smtClean="0"/>
              <a:t>2/5/26</a:t>
            </a:fld>
            <a:endParaRPr lang="en-US"/>
          </a:p>
        </p:txBody>
      </p:sp>
      <p:sp>
        <p:nvSpPr>
          <p:cNvPr id="4" name="Footer Placeholder 3">
            <a:extLst>
              <a:ext uri="{FF2B5EF4-FFF2-40B4-BE49-F238E27FC236}">
                <a16:creationId xmlns:a16="http://schemas.microsoft.com/office/drawing/2014/main" id="{533DBE03-E5AA-6C8F-476F-97AD98A78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0FDC4-0705-52F9-F183-5F8ABDCDB471}"/>
              </a:ext>
            </a:extLst>
          </p:cNvPr>
          <p:cNvSpPr>
            <a:spLocks noGrp="1"/>
          </p:cNvSpPr>
          <p:nvPr>
            <p:ph type="sldNum" sz="quarter" idx="12"/>
          </p:nvPr>
        </p:nvSpPr>
        <p:spPr/>
        <p:txBody>
          <a:bodyPr/>
          <a:lstStyle/>
          <a:p>
            <a:fld id="{C1FF6DA9-008F-8B48-92A6-B652298478BF}" type="slidenum">
              <a:rPr lang="en-US" smtClean="0"/>
              <a:t>‹#›</a:t>
            </a:fld>
            <a:endParaRPr lang="en-US"/>
          </a:p>
        </p:txBody>
      </p:sp>
      <p:sp>
        <p:nvSpPr>
          <p:cNvPr id="12" name="Text Placeholder 11">
            <a:extLst>
              <a:ext uri="{FF2B5EF4-FFF2-40B4-BE49-F238E27FC236}">
                <a16:creationId xmlns:a16="http://schemas.microsoft.com/office/drawing/2014/main" id="{8D7D7822-A71E-3CCF-4A1D-FB44D13F8DC4}"/>
              </a:ext>
            </a:extLst>
          </p:cNvPr>
          <p:cNvSpPr>
            <a:spLocks noGrp="1"/>
          </p:cNvSpPr>
          <p:nvPr>
            <p:ph type="body" sz="quarter" idx="13"/>
          </p:nvPr>
        </p:nvSpPr>
        <p:spPr>
          <a:xfrm>
            <a:off x="315528"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27C77C5D-FCC0-0774-1A84-6940987C9D04}"/>
              </a:ext>
            </a:extLst>
          </p:cNvPr>
          <p:cNvSpPr>
            <a:spLocks noGrp="1"/>
          </p:cNvSpPr>
          <p:nvPr>
            <p:ph type="body" sz="quarter" idx="14"/>
          </p:nvPr>
        </p:nvSpPr>
        <p:spPr>
          <a:xfrm>
            <a:off x="2528662"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Text Placeholder 11">
            <a:extLst>
              <a:ext uri="{FF2B5EF4-FFF2-40B4-BE49-F238E27FC236}">
                <a16:creationId xmlns:a16="http://schemas.microsoft.com/office/drawing/2014/main" id="{8472E325-487C-2E12-C616-230F0071E7D8}"/>
              </a:ext>
            </a:extLst>
          </p:cNvPr>
          <p:cNvSpPr>
            <a:spLocks noGrp="1"/>
          </p:cNvSpPr>
          <p:nvPr>
            <p:ph type="body" sz="quarter" idx="15"/>
          </p:nvPr>
        </p:nvSpPr>
        <p:spPr>
          <a:xfrm>
            <a:off x="4741796" y="1991477"/>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ext Placeholder 11">
            <a:extLst>
              <a:ext uri="{FF2B5EF4-FFF2-40B4-BE49-F238E27FC236}">
                <a16:creationId xmlns:a16="http://schemas.microsoft.com/office/drawing/2014/main" id="{301C00B7-7081-384C-86EF-37EF7A83557C}"/>
              </a:ext>
            </a:extLst>
          </p:cNvPr>
          <p:cNvSpPr>
            <a:spLocks noGrp="1"/>
          </p:cNvSpPr>
          <p:nvPr>
            <p:ph type="body" sz="quarter" idx="16"/>
          </p:nvPr>
        </p:nvSpPr>
        <p:spPr>
          <a:xfrm>
            <a:off x="6954930" y="1999498"/>
            <a:ext cx="1921669" cy="3992229"/>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074661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4EF6-BF8E-8F21-0898-41B61116630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D4AA27A5-3836-F9E8-20DE-951FCF84E0BB}"/>
              </a:ext>
            </a:extLst>
          </p:cNvPr>
          <p:cNvSpPr>
            <a:spLocks noGrp="1"/>
          </p:cNvSpPr>
          <p:nvPr>
            <p:ph type="dt" sz="half" idx="10"/>
          </p:nvPr>
        </p:nvSpPr>
        <p:spPr/>
        <p:txBody>
          <a:bodyPr/>
          <a:lstStyle/>
          <a:p>
            <a:fld id="{8209CC6C-0F03-0946-B2C8-28F1A58370D1}" type="datetimeFigureOut">
              <a:rPr lang="en-US" smtClean="0"/>
              <a:t>2/5/26</a:t>
            </a:fld>
            <a:endParaRPr lang="en-US"/>
          </a:p>
        </p:txBody>
      </p:sp>
      <p:sp>
        <p:nvSpPr>
          <p:cNvPr id="4" name="Footer Placeholder 3">
            <a:extLst>
              <a:ext uri="{FF2B5EF4-FFF2-40B4-BE49-F238E27FC236}">
                <a16:creationId xmlns:a16="http://schemas.microsoft.com/office/drawing/2014/main" id="{533DBE03-E5AA-6C8F-476F-97AD98A78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0FDC4-0705-52F9-F183-5F8ABDCDB471}"/>
              </a:ext>
            </a:extLst>
          </p:cNvPr>
          <p:cNvSpPr>
            <a:spLocks noGrp="1"/>
          </p:cNvSpPr>
          <p:nvPr>
            <p:ph type="sldNum" sz="quarter" idx="12"/>
          </p:nvPr>
        </p:nvSpPr>
        <p:spPr/>
        <p:txBody>
          <a:bodyPr/>
          <a:lstStyle/>
          <a:p>
            <a:fld id="{7345DD8C-6CD2-F24C-8762-0794C59F5795}" type="slidenum">
              <a:rPr lang="en-US" smtClean="0"/>
              <a:t>‹#›</a:t>
            </a:fld>
            <a:endParaRPr lang="en-US"/>
          </a:p>
        </p:txBody>
      </p:sp>
      <p:sp>
        <p:nvSpPr>
          <p:cNvPr id="6" name="Rectangle 5">
            <a:extLst>
              <a:ext uri="{FF2B5EF4-FFF2-40B4-BE49-F238E27FC236}">
                <a16:creationId xmlns:a16="http://schemas.microsoft.com/office/drawing/2014/main" id="{08F3480E-99A4-7104-8F51-570E272EF1E4}"/>
              </a:ext>
            </a:extLst>
          </p:cNvPr>
          <p:cNvSpPr/>
          <p:nvPr/>
        </p:nvSpPr>
        <p:spPr>
          <a:xfrm>
            <a:off x="628651" y="1910933"/>
            <a:ext cx="2400300" cy="4058652"/>
          </a:xfrm>
          <a:prstGeom prst="rect">
            <a:avLst/>
          </a:prstGeom>
          <a:solidFill>
            <a:schemeClr val="bg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894D4FD0-8A14-33CB-F022-D933FF06F325}"/>
              </a:ext>
            </a:extLst>
          </p:cNvPr>
          <p:cNvSpPr/>
          <p:nvPr/>
        </p:nvSpPr>
        <p:spPr>
          <a:xfrm>
            <a:off x="3371851" y="1910933"/>
            <a:ext cx="2400300" cy="4058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dgs</a:t>
            </a:r>
            <a:endParaRPr lang="en-US" sz="1350" dirty="0">
              <a:solidFill>
                <a:schemeClr val="tx1"/>
              </a:solidFill>
            </a:endParaRPr>
          </a:p>
        </p:txBody>
      </p:sp>
      <p:sp>
        <p:nvSpPr>
          <p:cNvPr id="8" name="Rectangle 7">
            <a:extLst>
              <a:ext uri="{FF2B5EF4-FFF2-40B4-BE49-F238E27FC236}">
                <a16:creationId xmlns:a16="http://schemas.microsoft.com/office/drawing/2014/main" id="{6B0B8779-9BC8-298C-EFA1-9EFC1D3DD059}"/>
              </a:ext>
            </a:extLst>
          </p:cNvPr>
          <p:cNvSpPr/>
          <p:nvPr/>
        </p:nvSpPr>
        <p:spPr>
          <a:xfrm>
            <a:off x="6115051" y="1910933"/>
            <a:ext cx="2400300" cy="4058652"/>
          </a:xfrm>
          <a:prstGeom prst="rect">
            <a:avLst/>
          </a:prstGeom>
          <a:solidFill>
            <a:schemeClr val="bg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595879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755D-55CA-A230-ADD6-1FAB76B771B5}"/>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B1862C01-1979-66B7-E2C0-CE0E6084753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Date Placeholder 3">
            <a:extLst>
              <a:ext uri="{FF2B5EF4-FFF2-40B4-BE49-F238E27FC236}">
                <a16:creationId xmlns:a16="http://schemas.microsoft.com/office/drawing/2014/main" id="{57F27EDD-F24D-148A-08BB-F13C94795AE6}"/>
              </a:ext>
            </a:extLst>
          </p:cNvPr>
          <p:cNvSpPr>
            <a:spLocks noGrp="1"/>
          </p:cNvSpPr>
          <p:nvPr>
            <p:ph type="dt" sz="half" idx="10"/>
          </p:nvPr>
        </p:nvSpPr>
        <p:spPr>
          <a:xfrm>
            <a:off x="628650" y="6356351"/>
            <a:ext cx="2057400" cy="365125"/>
          </a:xfrm>
          <a:prstGeom prst="rect">
            <a:avLst/>
          </a:prstGeom>
        </p:spPr>
        <p:txBody>
          <a:bodyPr/>
          <a:lstStyle>
            <a:lvl1pPr>
              <a:defRPr>
                <a:solidFill>
                  <a:schemeClr val="bg1"/>
                </a:solidFill>
              </a:defRPr>
            </a:lvl1pPr>
          </a:lstStyle>
          <a:p>
            <a:fld id="{8209CC6C-0F03-0946-B2C8-28F1A58370D1}" type="datetimeFigureOut">
              <a:rPr lang="en-US" smtClean="0"/>
              <a:t>2/5/26</a:t>
            </a:fld>
            <a:endParaRPr lang="en-US"/>
          </a:p>
        </p:txBody>
      </p:sp>
      <p:sp>
        <p:nvSpPr>
          <p:cNvPr id="13" name="Footer Placeholder 4">
            <a:extLst>
              <a:ext uri="{FF2B5EF4-FFF2-40B4-BE49-F238E27FC236}">
                <a16:creationId xmlns:a16="http://schemas.microsoft.com/office/drawing/2014/main" id="{0BCB72BC-A7F0-039A-1B8F-B18AE95C00C6}"/>
              </a:ext>
            </a:extLst>
          </p:cNvPr>
          <p:cNvSpPr>
            <a:spLocks noGrp="1"/>
          </p:cNvSpPr>
          <p:nvPr>
            <p:ph type="ftr" sz="quarter" idx="11"/>
          </p:nvPr>
        </p:nvSpPr>
        <p:spPr>
          <a:xfrm>
            <a:off x="3028950" y="6356351"/>
            <a:ext cx="3086100" cy="365125"/>
          </a:xfrm>
          <a:prstGeom prst="rect">
            <a:avLst/>
          </a:prstGeom>
        </p:spPr>
        <p:txBody>
          <a:bodyPr/>
          <a:lstStyle>
            <a:lvl1pPr>
              <a:defRPr>
                <a:solidFill>
                  <a:schemeClr val="bg1"/>
                </a:solidFill>
              </a:defRPr>
            </a:lvl1pPr>
          </a:lstStyle>
          <a:p>
            <a:endParaRPr lang="en-US"/>
          </a:p>
        </p:txBody>
      </p:sp>
      <p:sp>
        <p:nvSpPr>
          <p:cNvPr id="14" name="Slide Number Placeholder 5">
            <a:extLst>
              <a:ext uri="{FF2B5EF4-FFF2-40B4-BE49-F238E27FC236}">
                <a16:creationId xmlns:a16="http://schemas.microsoft.com/office/drawing/2014/main" id="{CCFBA28F-736A-C187-E61C-5634FCA01DF7}"/>
              </a:ext>
            </a:extLst>
          </p:cNvPr>
          <p:cNvSpPr>
            <a:spLocks noGrp="1"/>
          </p:cNvSpPr>
          <p:nvPr>
            <p:ph type="sldNum" sz="quarter" idx="12"/>
          </p:nvPr>
        </p:nvSpPr>
        <p:spPr>
          <a:xfrm>
            <a:off x="6457950" y="6356351"/>
            <a:ext cx="2057400" cy="365125"/>
          </a:xfrm>
          <a:prstGeom prst="rect">
            <a:avLst/>
          </a:prstGeom>
        </p:spPr>
        <p:txBody>
          <a:bodyPr/>
          <a:lstStyle>
            <a:lvl1pPr>
              <a:defRPr>
                <a:solidFill>
                  <a:schemeClr val="bg1"/>
                </a:solidFill>
              </a:defRPr>
            </a:lvl1pPr>
          </a:lstStyle>
          <a:p>
            <a:fld id="{7345DD8C-6CD2-F24C-8762-0794C59F5795}" type="slidenum">
              <a:rPr lang="en-US" smtClean="0"/>
              <a:t>‹#›</a:t>
            </a:fld>
            <a:endParaRPr lang="en-US"/>
          </a:p>
        </p:txBody>
      </p:sp>
    </p:spTree>
    <p:extLst>
      <p:ext uri="{BB962C8B-B14F-4D97-AF65-F5344CB8AC3E}">
        <p14:creationId xmlns:p14="http://schemas.microsoft.com/office/powerpoint/2010/main" val="2695728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A626-402A-FED1-4B6B-D8862C82C76F}"/>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E7AC9F03-175F-AD2A-6678-0AC470F26B5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BC29DC-31F0-97AB-E99C-1252CCFCA503}"/>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5" name="Footer Placeholder 4">
            <a:extLst>
              <a:ext uri="{FF2B5EF4-FFF2-40B4-BE49-F238E27FC236}">
                <a16:creationId xmlns:a16="http://schemas.microsoft.com/office/drawing/2014/main" id="{A6A6C460-60C4-0116-B8AA-CB117C315B9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80E4D39-D778-7D09-6957-ED2FABD13376}"/>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24676751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E40A-4D16-2725-3305-3FD1E75A67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6DF1FC-EEF6-811B-C5CC-060A0C35FD30}"/>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064920F-1235-E030-4597-C342E1507205}"/>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A40086B-623B-076C-62A4-08EC05C3626C}"/>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6" name="Footer Placeholder 5">
            <a:extLst>
              <a:ext uri="{FF2B5EF4-FFF2-40B4-BE49-F238E27FC236}">
                <a16:creationId xmlns:a16="http://schemas.microsoft.com/office/drawing/2014/main" id="{7B2D4003-A0B6-CDA9-F7FB-2AB7347355F7}"/>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1049837-DF7D-1752-2137-3D76F35AFC90}"/>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22343361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AFB1-9E4C-A7F5-CEC0-AB6C32C2980A}"/>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0578ED-4D31-B929-E54D-A17859D6BCC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BDCD6C54-4B08-FB3F-2260-22D9EB8677FF}"/>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2FA54BC-D992-9377-4744-762448E7F9E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1FA6CD7-CF60-4D6A-1BC5-377CDC4C8A55}"/>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F9018FE-0C32-8760-EB63-31AB68A94D79}"/>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8" name="Footer Placeholder 7">
            <a:extLst>
              <a:ext uri="{FF2B5EF4-FFF2-40B4-BE49-F238E27FC236}">
                <a16:creationId xmlns:a16="http://schemas.microsoft.com/office/drawing/2014/main" id="{AB86F9EA-8858-2196-C2CC-606F0C6D38AC}"/>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65E55C84-3A3B-66EC-EC75-D1DBB208C3B4}"/>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2185091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F27B-1BA3-214F-C639-A632A9E7C02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E721B2-05F1-00DD-8098-D20E82E1245E}"/>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4" name="Footer Placeholder 3">
            <a:extLst>
              <a:ext uri="{FF2B5EF4-FFF2-40B4-BE49-F238E27FC236}">
                <a16:creationId xmlns:a16="http://schemas.microsoft.com/office/drawing/2014/main" id="{B0CC7B2F-5A2A-E9FB-8409-469C0A349717}"/>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AF5B96E-5401-26DC-4E3C-CB7F9A0E7054}"/>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25789013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C4B84-1E43-EC11-C480-D317DC1BD464}"/>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3" name="Footer Placeholder 2">
            <a:extLst>
              <a:ext uri="{FF2B5EF4-FFF2-40B4-BE49-F238E27FC236}">
                <a16:creationId xmlns:a16="http://schemas.microsoft.com/office/drawing/2014/main" id="{2D9A0193-9438-42A7-A19C-98FC8FB7B7C8}"/>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F152881-1A2E-BE17-6244-7E34B3E06C69}"/>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39159125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04B2-2D25-1E9C-E32C-086E6F4A8A20}"/>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1CACF558-ECEF-A02C-2384-9466A042D9E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F19C081-F07C-65EF-5661-3E8B1C8743A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6CFD47A8-81B2-5CD6-D867-7DD54B3D843B}"/>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6" name="Footer Placeholder 5">
            <a:extLst>
              <a:ext uri="{FF2B5EF4-FFF2-40B4-BE49-F238E27FC236}">
                <a16:creationId xmlns:a16="http://schemas.microsoft.com/office/drawing/2014/main" id="{F0FBC00A-5519-5F66-5FC6-689A6B6AA70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DDDBA1B-FD53-B1B1-E19F-D744C2C940D0}"/>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30851971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EEE4F2-48F4-EA06-A219-F6BD4AA73A07}"/>
              </a:ext>
            </a:extLst>
          </p:cNvPr>
          <p:cNvSpPr/>
          <p:nvPr/>
        </p:nvSpPr>
        <p:spPr>
          <a:xfrm>
            <a:off x="0" y="0"/>
            <a:ext cx="357901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C3204B2-2D25-1E9C-E32C-086E6F4A8A20}"/>
              </a:ext>
            </a:extLst>
          </p:cNvPr>
          <p:cNvSpPr>
            <a:spLocks noGrp="1"/>
          </p:cNvSpPr>
          <p:nvPr>
            <p:ph type="title"/>
          </p:nvPr>
        </p:nvSpPr>
        <p:spPr>
          <a:xfrm>
            <a:off x="314920" y="268288"/>
            <a:ext cx="3123475" cy="1447778"/>
          </a:xfrm>
        </p:spPr>
        <p:txBody>
          <a:bodyPr anchor="b"/>
          <a:lstStyle>
            <a:lvl1pPr>
              <a:defRPr sz="24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1CACF558-ECEF-A02C-2384-9466A042D9E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F19C081-F07C-65EF-5661-3E8B1C8743A5}"/>
              </a:ext>
            </a:extLst>
          </p:cNvPr>
          <p:cNvSpPr>
            <a:spLocks noGrp="1"/>
          </p:cNvSpPr>
          <p:nvPr>
            <p:ph type="body" sz="half" idx="2"/>
          </p:nvPr>
        </p:nvSpPr>
        <p:spPr>
          <a:xfrm>
            <a:off x="314920" y="2049462"/>
            <a:ext cx="312347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7" name="Slide Number Placeholder 6">
            <a:extLst>
              <a:ext uri="{FF2B5EF4-FFF2-40B4-BE49-F238E27FC236}">
                <a16:creationId xmlns:a16="http://schemas.microsoft.com/office/drawing/2014/main" id="{8DDDBA1B-FD53-B1B1-E19F-D744C2C940D0}"/>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cxnSp>
        <p:nvCxnSpPr>
          <p:cNvPr id="11" name="Straight Connector 10">
            <a:extLst>
              <a:ext uri="{FF2B5EF4-FFF2-40B4-BE49-F238E27FC236}">
                <a16:creationId xmlns:a16="http://schemas.microsoft.com/office/drawing/2014/main" id="{122E1390-257E-AC51-9BD6-DE1C5511B779}"/>
              </a:ext>
            </a:extLst>
          </p:cNvPr>
          <p:cNvCxnSpPr/>
          <p:nvPr/>
        </p:nvCxnSpPr>
        <p:spPr>
          <a:xfrm>
            <a:off x="314920" y="1880992"/>
            <a:ext cx="31234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4143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2C2A-BABC-8D85-A2BC-01E0721D59BB}"/>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4441B45-E3F6-48B0-9550-BE5AD9A4CDF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a:extLst>
              <a:ext uri="{FF2B5EF4-FFF2-40B4-BE49-F238E27FC236}">
                <a16:creationId xmlns:a16="http://schemas.microsoft.com/office/drawing/2014/main" id="{87449BDC-1946-BF62-FE6A-59B0130257F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C4DF3D6-8122-6710-9F24-4D382DC951B9}"/>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6" name="Footer Placeholder 5">
            <a:extLst>
              <a:ext uri="{FF2B5EF4-FFF2-40B4-BE49-F238E27FC236}">
                <a16:creationId xmlns:a16="http://schemas.microsoft.com/office/drawing/2014/main" id="{F719BECB-3E17-6226-3258-52CA469F8A36}"/>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A6BF3AC-CF54-7FD5-4811-3DBB6CF1FEEF}"/>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644632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4EF6-BF8E-8F21-0898-41B611166301}"/>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D4AA27A5-3836-F9E8-20DE-951FCF84E0BB}"/>
              </a:ext>
            </a:extLst>
          </p:cNvPr>
          <p:cNvSpPr>
            <a:spLocks noGrp="1"/>
          </p:cNvSpPr>
          <p:nvPr>
            <p:ph type="dt" sz="half" idx="10"/>
          </p:nvPr>
        </p:nvSpPr>
        <p:spPr/>
        <p:txBody>
          <a:bodyPr/>
          <a:lstStyle/>
          <a:p>
            <a:fld id="{5BCAD085-E8A6-8845-BD4E-CB4CCA059FC4}" type="datetimeFigureOut">
              <a:rPr lang="en-US" smtClean="0"/>
              <a:t>2/5/26</a:t>
            </a:fld>
            <a:endParaRPr lang="en-US"/>
          </a:p>
        </p:txBody>
      </p:sp>
      <p:sp>
        <p:nvSpPr>
          <p:cNvPr id="4" name="Footer Placeholder 3">
            <a:extLst>
              <a:ext uri="{FF2B5EF4-FFF2-40B4-BE49-F238E27FC236}">
                <a16:creationId xmlns:a16="http://schemas.microsoft.com/office/drawing/2014/main" id="{533DBE03-E5AA-6C8F-476F-97AD98A78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0FDC4-0705-52F9-F183-5F8ABDCDB471}"/>
              </a:ext>
            </a:extLst>
          </p:cNvPr>
          <p:cNvSpPr>
            <a:spLocks noGrp="1"/>
          </p:cNvSpPr>
          <p:nvPr>
            <p:ph type="sldNum" sz="quarter" idx="12"/>
          </p:nvPr>
        </p:nvSpPr>
        <p:spPr/>
        <p:txBody>
          <a:bodyPr/>
          <a:lstStyle/>
          <a:p>
            <a:fld id="{C1FF6DA9-008F-8B48-92A6-B652298478BF}" type="slidenum">
              <a:rPr lang="en-US" smtClean="0"/>
              <a:t>‹#›</a:t>
            </a:fld>
            <a:endParaRPr lang="en-US"/>
          </a:p>
        </p:txBody>
      </p:sp>
      <p:sp>
        <p:nvSpPr>
          <p:cNvPr id="10" name="Content Placeholder 9">
            <a:extLst>
              <a:ext uri="{FF2B5EF4-FFF2-40B4-BE49-F238E27FC236}">
                <a16:creationId xmlns:a16="http://schemas.microsoft.com/office/drawing/2014/main" id="{E0E2999C-9246-5DFE-56E1-2100AB6A3089}"/>
              </a:ext>
            </a:extLst>
          </p:cNvPr>
          <p:cNvSpPr>
            <a:spLocks noGrp="1"/>
          </p:cNvSpPr>
          <p:nvPr>
            <p:ph sz="quarter" idx="13"/>
          </p:nvPr>
        </p:nvSpPr>
        <p:spPr>
          <a:xfrm>
            <a:off x="628650" y="1994694"/>
            <a:ext cx="2400300" cy="40576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9">
            <a:extLst>
              <a:ext uri="{FF2B5EF4-FFF2-40B4-BE49-F238E27FC236}">
                <a16:creationId xmlns:a16="http://schemas.microsoft.com/office/drawing/2014/main" id="{43D26641-F796-F8AB-4AC2-C46A494A9527}"/>
              </a:ext>
            </a:extLst>
          </p:cNvPr>
          <p:cNvSpPr>
            <a:spLocks noGrp="1"/>
          </p:cNvSpPr>
          <p:nvPr>
            <p:ph sz="quarter" idx="14"/>
          </p:nvPr>
        </p:nvSpPr>
        <p:spPr>
          <a:xfrm>
            <a:off x="3371850" y="1994694"/>
            <a:ext cx="2400300" cy="40576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9">
            <a:extLst>
              <a:ext uri="{FF2B5EF4-FFF2-40B4-BE49-F238E27FC236}">
                <a16:creationId xmlns:a16="http://schemas.microsoft.com/office/drawing/2014/main" id="{B0D7ABC9-7675-4BB1-F5A1-F89D2BCCD72D}"/>
              </a:ext>
            </a:extLst>
          </p:cNvPr>
          <p:cNvSpPr>
            <a:spLocks noGrp="1"/>
          </p:cNvSpPr>
          <p:nvPr>
            <p:ph sz="quarter" idx="15"/>
          </p:nvPr>
        </p:nvSpPr>
        <p:spPr>
          <a:xfrm>
            <a:off x="6115050" y="1994694"/>
            <a:ext cx="2400300" cy="40576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75459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E73A-7B2F-2E2F-102A-AA749853010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5F229BE-F890-02B4-6B04-EBE95107662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A75F62-848A-6F98-2798-06B29B0428AA}"/>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5" name="Footer Placeholder 4">
            <a:extLst>
              <a:ext uri="{FF2B5EF4-FFF2-40B4-BE49-F238E27FC236}">
                <a16:creationId xmlns:a16="http://schemas.microsoft.com/office/drawing/2014/main" id="{7A36634B-C924-5FB9-E1D9-EDCF4A6F091C}"/>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AEF0C6C-CACF-2720-442F-7881736ACADE}"/>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24113021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1AAE0B-6A80-53DB-66A1-CB01E823B438}"/>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CC9415-4008-793F-4253-C51784AF6C2A}"/>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72C9EE-1BAE-CA3C-E2C0-D3338208B2D0}"/>
              </a:ext>
            </a:extLst>
          </p:cNvPr>
          <p:cNvSpPr>
            <a:spLocks noGrp="1"/>
          </p:cNvSpPr>
          <p:nvPr>
            <p:ph type="dt" sz="half" idx="10"/>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5" name="Footer Placeholder 4">
            <a:extLst>
              <a:ext uri="{FF2B5EF4-FFF2-40B4-BE49-F238E27FC236}">
                <a16:creationId xmlns:a16="http://schemas.microsoft.com/office/drawing/2014/main" id="{D017B786-5714-87DF-57F0-C45DC18AEEB1}"/>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2C9F4F-1E84-D7B0-BB0E-231E0156995C}"/>
              </a:ext>
            </a:extLst>
          </p:cNvPr>
          <p:cNvSpPr>
            <a:spLocks noGrp="1"/>
          </p:cNvSpPr>
          <p:nvPr>
            <p:ph type="sldNum" sz="quarter" idx="12"/>
          </p:nvPr>
        </p:nvSpPr>
        <p:spPr>
          <a:xfrm>
            <a:off x="6457950" y="6310313"/>
            <a:ext cx="2057400" cy="365125"/>
          </a:xfrm>
          <a:prstGeom prst="rect">
            <a:avLst/>
          </a:prstGeom>
        </p:spPr>
        <p:txBody>
          <a:bodyPr/>
          <a:lstStyle/>
          <a:p>
            <a:fld id="{7345DD8C-6CD2-F24C-8762-0794C59F5795}" type="slidenum">
              <a:rPr lang="en-US" smtClean="0"/>
              <a:t>‹#›</a:t>
            </a:fld>
            <a:endParaRPr lang="en-US"/>
          </a:p>
        </p:txBody>
      </p:sp>
    </p:spTree>
    <p:extLst>
      <p:ext uri="{BB962C8B-B14F-4D97-AF65-F5344CB8AC3E}">
        <p14:creationId xmlns:p14="http://schemas.microsoft.com/office/powerpoint/2010/main" val="4181925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755D-55CA-A230-ADD6-1FAB76B771B5}"/>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B1862C01-1979-66B7-E2C0-CE0E6084753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Date Placeholder 3">
            <a:extLst>
              <a:ext uri="{FF2B5EF4-FFF2-40B4-BE49-F238E27FC236}">
                <a16:creationId xmlns:a16="http://schemas.microsoft.com/office/drawing/2014/main" id="{57F27EDD-F24D-148A-08BB-F13C94795AE6}"/>
              </a:ext>
            </a:extLst>
          </p:cNvPr>
          <p:cNvSpPr>
            <a:spLocks noGrp="1"/>
          </p:cNvSpPr>
          <p:nvPr>
            <p:ph type="dt" sz="half" idx="10"/>
          </p:nvPr>
        </p:nvSpPr>
        <p:spPr>
          <a:xfrm>
            <a:off x="628650" y="6356351"/>
            <a:ext cx="2057400" cy="365125"/>
          </a:xfrm>
          <a:prstGeom prst="rect">
            <a:avLst/>
          </a:prstGeom>
        </p:spPr>
        <p:txBody>
          <a:bodyPr/>
          <a:lstStyle>
            <a:lvl1pPr>
              <a:defRPr>
                <a:solidFill>
                  <a:schemeClr val="bg1"/>
                </a:solidFill>
              </a:defRPr>
            </a:lvl1pPr>
          </a:lstStyle>
          <a:p>
            <a:fld id="{5BCAD085-E8A6-8845-BD4E-CB4CCA059FC4}" type="datetimeFigureOut">
              <a:rPr lang="en-US" smtClean="0"/>
              <a:t>2/5/26</a:t>
            </a:fld>
            <a:endParaRPr lang="en-US"/>
          </a:p>
        </p:txBody>
      </p:sp>
      <p:sp>
        <p:nvSpPr>
          <p:cNvPr id="13" name="Footer Placeholder 4">
            <a:extLst>
              <a:ext uri="{FF2B5EF4-FFF2-40B4-BE49-F238E27FC236}">
                <a16:creationId xmlns:a16="http://schemas.microsoft.com/office/drawing/2014/main" id="{0BCB72BC-A7F0-039A-1B8F-B18AE95C00C6}"/>
              </a:ext>
            </a:extLst>
          </p:cNvPr>
          <p:cNvSpPr>
            <a:spLocks noGrp="1"/>
          </p:cNvSpPr>
          <p:nvPr>
            <p:ph type="ftr" sz="quarter" idx="11"/>
          </p:nvPr>
        </p:nvSpPr>
        <p:spPr>
          <a:xfrm>
            <a:off x="3028950" y="6356351"/>
            <a:ext cx="3086100" cy="365125"/>
          </a:xfrm>
          <a:prstGeom prst="rect">
            <a:avLst/>
          </a:prstGeom>
        </p:spPr>
        <p:txBody>
          <a:bodyPr/>
          <a:lstStyle>
            <a:lvl1pPr>
              <a:defRPr>
                <a:solidFill>
                  <a:schemeClr val="bg1"/>
                </a:solidFill>
              </a:defRPr>
            </a:lvl1pPr>
          </a:lstStyle>
          <a:p>
            <a:endParaRPr lang="en-US"/>
          </a:p>
        </p:txBody>
      </p:sp>
      <p:sp>
        <p:nvSpPr>
          <p:cNvPr id="14" name="Slide Number Placeholder 5">
            <a:extLst>
              <a:ext uri="{FF2B5EF4-FFF2-40B4-BE49-F238E27FC236}">
                <a16:creationId xmlns:a16="http://schemas.microsoft.com/office/drawing/2014/main" id="{CCFBA28F-736A-C187-E61C-5634FCA01DF7}"/>
              </a:ext>
            </a:extLst>
          </p:cNvPr>
          <p:cNvSpPr>
            <a:spLocks noGrp="1"/>
          </p:cNvSpPr>
          <p:nvPr>
            <p:ph type="sldNum" sz="quarter" idx="12"/>
          </p:nvPr>
        </p:nvSpPr>
        <p:spPr>
          <a:xfrm>
            <a:off x="6457950" y="6356351"/>
            <a:ext cx="2057400" cy="365125"/>
          </a:xfrm>
          <a:prstGeom prst="rect">
            <a:avLst/>
          </a:prstGeom>
        </p:spPr>
        <p:txBody>
          <a:bodyPr/>
          <a:lstStyle>
            <a:lvl1pPr>
              <a:defRPr>
                <a:solidFill>
                  <a:schemeClr val="bg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186488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A626-402A-FED1-4B6B-D8862C82C76F}"/>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E7AC9F03-175F-AD2A-6678-0AC470F26B5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BC29DC-31F0-97AB-E99C-1252CCFCA503}"/>
              </a:ext>
            </a:extLst>
          </p:cNvPr>
          <p:cNvSpPr>
            <a:spLocks noGrp="1"/>
          </p:cNvSpPr>
          <p:nvPr>
            <p:ph type="dt" sz="half" idx="10"/>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5" name="Footer Placeholder 4">
            <a:extLst>
              <a:ext uri="{FF2B5EF4-FFF2-40B4-BE49-F238E27FC236}">
                <a16:creationId xmlns:a16="http://schemas.microsoft.com/office/drawing/2014/main" id="{A6A6C460-60C4-0116-B8AA-CB117C315B9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80E4D39-D778-7D09-6957-ED2FABD13376}"/>
              </a:ext>
            </a:extLst>
          </p:cNvPr>
          <p:cNvSpPr>
            <a:spLocks noGrp="1"/>
          </p:cNvSpPr>
          <p:nvPr>
            <p:ph type="sldNum" sz="quarter" idx="12"/>
          </p:nvPr>
        </p:nvSpPr>
        <p:spPr>
          <a:xfrm>
            <a:off x="6457950" y="6310313"/>
            <a:ext cx="2057400" cy="365125"/>
          </a:xfrm>
          <a:prstGeom prst="rect">
            <a:avLst/>
          </a:prstGeo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8918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image" Target="../media/image8.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4.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8.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D21CA-D1A0-0EE9-D258-8BDD163D717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89759993-F3AC-40C5-F3AB-25E809406B5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2" name="Picture 11" descr="A black background with grey and blue text&#10;&#10;Description automatically generated">
            <a:extLst>
              <a:ext uri="{FF2B5EF4-FFF2-40B4-BE49-F238E27FC236}">
                <a16:creationId xmlns:a16="http://schemas.microsoft.com/office/drawing/2014/main" id="{CE56C674-BE38-9D96-2C06-DE0C4F4D64EF}"/>
              </a:ext>
            </a:extLst>
          </p:cNvPr>
          <p:cNvPicPr>
            <a:picLocks noChangeAspect="1"/>
          </p:cNvPicPr>
          <p:nvPr/>
        </p:nvPicPr>
        <p:blipFill rotWithShape="1">
          <a:blip r:embed="rId20"/>
          <a:srcRect l="22864" t="17914" r="27294" b="26547"/>
          <a:stretch/>
        </p:blipFill>
        <p:spPr>
          <a:xfrm>
            <a:off x="8515351" y="6286380"/>
            <a:ext cx="473501" cy="468991"/>
          </a:xfrm>
          <a:prstGeom prst="rect">
            <a:avLst/>
          </a:prstGeom>
        </p:spPr>
      </p:pic>
      <p:sp>
        <p:nvSpPr>
          <p:cNvPr id="19" name="Date Placeholder 3">
            <a:extLst>
              <a:ext uri="{FF2B5EF4-FFF2-40B4-BE49-F238E27FC236}">
                <a16:creationId xmlns:a16="http://schemas.microsoft.com/office/drawing/2014/main" id="{FC7BA887-89A3-9114-E6C3-5FADA55EAC93}"/>
              </a:ext>
            </a:extLst>
          </p:cNvPr>
          <p:cNvSpPr>
            <a:spLocks noGrp="1"/>
          </p:cNvSpPr>
          <p:nvPr>
            <p:ph type="dt" sz="half" idx="2"/>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20" name="Footer Placeholder 4">
            <a:extLst>
              <a:ext uri="{FF2B5EF4-FFF2-40B4-BE49-F238E27FC236}">
                <a16:creationId xmlns:a16="http://schemas.microsoft.com/office/drawing/2014/main" id="{4706DCE5-65B8-C427-4E8A-9F38FC2969BA}"/>
              </a:ext>
            </a:extLst>
          </p:cNvPr>
          <p:cNvSpPr>
            <a:spLocks noGrp="1"/>
          </p:cNvSpPr>
          <p:nvPr>
            <p:ph type="ftr" sz="quarter" idx="3"/>
          </p:nvPr>
        </p:nvSpPr>
        <p:spPr>
          <a:xfrm>
            <a:off x="3028950" y="6356351"/>
            <a:ext cx="3086100" cy="365125"/>
          </a:xfrm>
          <a:prstGeom prst="rect">
            <a:avLst/>
          </a:prstGeom>
        </p:spPr>
        <p:txBody>
          <a:bodyPr/>
          <a:lstStyle/>
          <a:p>
            <a:endParaRPr lang="en-US"/>
          </a:p>
        </p:txBody>
      </p:sp>
      <p:sp>
        <p:nvSpPr>
          <p:cNvPr id="21" name="Slide Number Placeholder 5">
            <a:extLst>
              <a:ext uri="{FF2B5EF4-FFF2-40B4-BE49-F238E27FC236}">
                <a16:creationId xmlns:a16="http://schemas.microsoft.com/office/drawing/2014/main" id="{BD9BA6A9-82D6-9356-2DAC-F589B252F929}"/>
              </a:ext>
            </a:extLst>
          </p:cNvPr>
          <p:cNvSpPr>
            <a:spLocks noGrp="1"/>
          </p:cNvSpPr>
          <p:nvPr>
            <p:ph type="sldNum" sz="quarter" idx="4"/>
          </p:nvPr>
        </p:nvSpPr>
        <p:spPr>
          <a:xfrm>
            <a:off x="6457950" y="6356351"/>
            <a:ext cx="2057400" cy="365125"/>
          </a:xfrm>
          <a:prstGeom prst="rect">
            <a:avLst/>
          </a:prstGeom>
        </p:spPr>
        <p:txBody>
          <a:bodyPr/>
          <a:lstStyle/>
          <a:p>
            <a:fld id="{C1FF6DA9-008F-8B48-92A6-B652298478BF}" type="slidenum">
              <a:rPr lang="en-US" smtClean="0"/>
              <a:t>‹#›</a:t>
            </a:fld>
            <a:endParaRPr lang="en-US"/>
          </a:p>
        </p:txBody>
      </p:sp>
      <p:cxnSp>
        <p:nvCxnSpPr>
          <p:cNvPr id="22" name="Straight Connector 21">
            <a:extLst>
              <a:ext uri="{FF2B5EF4-FFF2-40B4-BE49-F238E27FC236}">
                <a16:creationId xmlns:a16="http://schemas.microsoft.com/office/drawing/2014/main" id="{81DADBD9-CC47-3D70-1C42-515F60991161}"/>
              </a:ext>
            </a:extLst>
          </p:cNvPr>
          <p:cNvCxnSpPr/>
          <p:nvPr/>
        </p:nvCxnSpPr>
        <p:spPr>
          <a:xfrm>
            <a:off x="628650" y="6269563"/>
            <a:ext cx="7886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63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D21CA-D1A0-0EE9-D258-8BDD163D717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89759993-F3AC-40C5-F3AB-25E809406B5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2" name="Picture 11" descr="A black background with grey and blue text&#10;&#10;Description automatically generated">
            <a:extLst>
              <a:ext uri="{FF2B5EF4-FFF2-40B4-BE49-F238E27FC236}">
                <a16:creationId xmlns:a16="http://schemas.microsoft.com/office/drawing/2014/main" id="{CE56C674-BE38-9D96-2C06-DE0C4F4D64EF}"/>
              </a:ext>
            </a:extLst>
          </p:cNvPr>
          <p:cNvPicPr>
            <a:picLocks noChangeAspect="1"/>
          </p:cNvPicPr>
          <p:nvPr/>
        </p:nvPicPr>
        <p:blipFill rotWithShape="1">
          <a:blip r:embed="rId19"/>
          <a:srcRect l="22864" t="17914" r="27294" b="26547"/>
          <a:stretch/>
        </p:blipFill>
        <p:spPr>
          <a:xfrm>
            <a:off x="8515351" y="6286380"/>
            <a:ext cx="473501" cy="468991"/>
          </a:xfrm>
          <a:prstGeom prst="rect">
            <a:avLst/>
          </a:prstGeom>
        </p:spPr>
      </p:pic>
      <p:sp>
        <p:nvSpPr>
          <p:cNvPr id="19" name="Date Placeholder 3">
            <a:extLst>
              <a:ext uri="{FF2B5EF4-FFF2-40B4-BE49-F238E27FC236}">
                <a16:creationId xmlns:a16="http://schemas.microsoft.com/office/drawing/2014/main" id="{FC7BA887-89A3-9114-E6C3-5FADA55EAC93}"/>
              </a:ext>
            </a:extLst>
          </p:cNvPr>
          <p:cNvSpPr>
            <a:spLocks noGrp="1"/>
          </p:cNvSpPr>
          <p:nvPr>
            <p:ph type="dt" sz="half" idx="2"/>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20" name="Footer Placeholder 4">
            <a:extLst>
              <a:ext uri="{FF2B5EF4-FFF2-40B4-BE49-F238E27FC236}">
                <a16:creationId xmlns:a16="http://schemas.microsoft.com/office/drawing/2014/main" id="{4706DCE5-65B8-C427-4E8A-9F38FC2969BA}"/>
              </a:ext>
            </a:extLst>
          </p:cNvPr>
          <p:cNvSpPr>
            <a:spLocks noGrp="1"/>
          </p:cNvSpPr>
          <p:nvPr>
            <p:ph type="ftr" sz="quarter" idx="3"/>
          </p:nvPr>
        </p:nvSpPr>
        <p:spPr>
          <a:xfrm>
            <a:off x="3028950" y="6356351"/>
            <a:ext cx="3086100" cy="365125"/>
          </a:xfrm>
          <a:prstGeom prst="rect">
            <a:avLst/>
          </a:prstGeom>
        </p:spPr>
        <p:txBody>
          <a:bodyPr/>
          <a:lstStyle/>
          <a:p>
            <a:endParaRPr lang="en-US"/>
          </a:p>
        </p:txBody>
      </p:sp>
      <p:sp>
        <p:nvSpPr>
          <p:cNvPr id="21" name="Slide Number Placeholder 5">
            <a:extLst>
              <a:ext uri="{FF2B5EF4-FFF2-40B4-BE49-F238E27FC236}">
                <a16:creationId xmlns:a16="http://schemas.microsoft.com/office/drawing/2014/main" id="{BD9BA6A9-82D6-9356-2DAC-F589B252F929}"/>
              </a:ext>
            </a:extLst>
          </p:cNvPr>
          <p:cNvSpPr>
            <a:spLocks noGrp="1"/>
          </p:cNvSpPr>
          <p:nvPr>
            <p:ph type="sldNum" sz="quarter" idx="4"/>
          </p:nvPr>
        </p:nvSpPr>
        <p:spPr>
          <a:xfrm>
            <a:off x="6457950" y="6356351"/>
            <a:ext cx="2057400" cy="365125"/>
          </a:xfrm>
          <a:prstGeom prst="rect">
            <a:avLst/>
          </a:prstGeom>
        </p:spPr>
        <p:txBody>
          <a:bodyPr/>
          <a:lstStyle/>
          <a:p>
            <a:fld id="{7345DD8C-6CD2-F24C-8762-0794C59F5795}" type="slidenum">
              <a:rPr lang="en-US" smtClean="0"/>
              <a:t>‹#›</a:t>
            </a:fld>
            <a:endParaRPr lang="en-US"/>
          </a:p>
        </p:txBody>
      </p:sp>
      <p:cxnSp>
        <p:nvCxnSpPr>
          <p:cNvPr id="22" name="Straight Connector 21">
            <a:extLst>
              <a:ext uri="{FF2B5EF4-FFF2-40B4-BE49-F238E27FC236}">
                <a16:creationId xmlns:a16="http://schemas.microsoft.com/office/drawing/2014/main" id="{81DADBD9-CC47-3D70-1C42-515F60991161}"/>
              </a:ext>
            </a:extLst>
          </p:cNvPr>
          <p:cNvCxnSpPr/>
          <p:nvPr/>
        </p:nvCxnSpPr>
        <p:spPr>
          <a:xfrm>
            <a:off x="628650" y="6269563"/>
            <a:ext cx="7886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28464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D21CA-D1A0-0EE9-D258-8BDD163D717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89759993-F3AC-40C5-F3AB-25E809406B5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2" name="Picture 11" descr="A black background with grey and blue text&#10;&#10;Description automatically generated">
            <a:extLst>
              <a:ext uri="{FF2B5EF4-FFF2-40B4-BE49-F238E27FC236}">
                <a16:creationId xmlns:a16="http://schemas.microsoft.com/office/drawing/2014/main" id="{CE56C674-BE38-9D96-2C06-DE0C4F4D64EF}"/>
              </a:ext>
            </a:extLst>
          </p:cNvPr>
          <p:cNvPicPr>
            <a:picLocks noChangeAspect="1"/>
          </p:cNvPicPr>
          <p:nvPr/>
        </p:nvPicPr>
        <p:blipFill rotWithShape="1">
          <a:blip r:embed="rId21" cstate="hqprint">
            <a:extLst>
              <a:ext uri="{28A0092B-C50C-407E-A947-70E740481C1C}">
                <a14:useLocalDpi xmlns:a14="http://schemas.microsoft.com/office/drawing/2010/main"/>
              </a:ext>
            </a:extLst>
          </a:blip>
          <a:srcRect/>
          <a:stretch/>
        </p:blipFill>
        <p:spPr>
          <a:xfrm>
            <a:off x="8515351" y="6286380"/>
            <a:ext cx="473501" cy="468991"/>
          </a:xfrm>
          <a:prstGeom prst="rect">
            <a:avLst/>
          </a:prstGeom>
        </p:spPr>
      </p:pic>
      <p:sp>
        <p:nvSpPr>
          <p:cNvPr id="19" name="Date Placeholder 3">
            <a:extLst>
              <a:ext uri="{FF2B5EF4-FFF2-40B4-BE49-F238E27FC236}">
                <a16:creationId xmlns:a16="http://schemas.microsoft.com/office/drawing/2014/main" id="{FC7BA887-89A3-9114-E6C3-5FADA55EAC93}"/>
              </a:ext>
            </a:extLst>
          </p:cNvPr>
          <p:cNvSpPr>
            <a:spLocks noGrp="1"/>
          </p:cNvSpPr>
          <p:nvPr>
            <p:ph type="dt" sz="half" idx="2"/>
          </p:nvPr>
        </p:nvSpPr>
        <p:spPr>
          <a:xfrm>
            <a:off x="628650" y="6356351"/>
            <a:ext cx="2057400" cy="365125"/>
          </a:xfrm>
          <a:prstGeom prst="rect">
            <a:avLst/>
          </a:prstGeom>
        </p:spPr>
        <p:txBody>
          <a:bodyPr/>
          <a:lstStyle/>
          <a:p>
            <a:fld id="{5BCAD085-E8A6-8845-BD4E-CB4CCA059FC4}" type="datetimeFigureOut">
              <a:rPr lang="en-US" smtClean="0"/>
              <a:t>2/5/26</a:t>
            </a:fld>
            <a:endParaRPr lang="en-US"/>
          </a:p>
        </p:txBody>
      </p:sp>
      <p:sp>
        <p:nvSpPr>
          <p:cNvPr id="20" name="Footer Placeholder 4">
            <a:extLst>
              <a:ext uri="{FF2B5EF4-FFF2-40B4-BE49-F238E27FC236}">
                <a16:creationId xmlns:a16="http://schemas.microsoft.com/office/drawing/2014/main" id="{4706DCE5-65B8-C427-4E8A-9F38FC2969BA}"/>
              </a:ext>
            </a:extLst>
          </p:cNvPr>
          <p:cNvSpPr>
            <a:spLocks noGrp="1"/>
          </p:cNvSpPr>
          <p:nvPr>
            <p:ph type="ftr" sz="quarter" idx="3"/>
          </p:nvPr>
        </p:nvSpPr>
        <p:spPr>
          <a:xfrm>
            <a:off x="3028950" y="6356351"/>
            <a:ext cx="3086100" cy="365125"/>
          </a:xfrm>
          <a:prstGeom prst="rect">
            <a:avLst/>
          </a:prstGeom>
        </p:spPr>
        <p:txBody>
          <a:bodyPr/>
          <a:lstStyle/>
          <a:p>
            <a:endParaRPr lang="en-US"/>
          </a:p>
        </p:txBody>
      </p:sp>
      <p:sp>
        <p:nvSpPr>
          <p:cNvPr id="21" name="Slide Number Placeholder 5">
            <a:extLst>
              <a:ext uri="{FF2B5EF4-FFF2-40B4-BE49-F238E27FC236}">
                <a16:creationId xmlns:a16="http://schemas.microsoft.com/office/drawing/2014/main" id="{BD9BA6A9-82D6-9356-2DAC-F589B252F929}"/>
              </a:ext>
            </a:extLst>
          </p:cNvPr>
          <p:cNvSpPr>
            <a:spLocks noGrp="1"/>
          </p:cNvSpPr>
          <p:nvPr>
            <p:ph type="sldNum" sz="quarter" idx="4"/>
          </p:nvPr>
        </p:nvSpPr>
        <p:spPr>
          <a:xfrm>
            <a:off x="6457950" y="6356351"/>
            <a:ext cx="2057400" cy="365125"/>
          </a:xfrm>
          <a:prstGeom prst="rect">
            <a:avLst/>
          </a:prstGeom>
        </p:spPr>
        <p:txBody>
          <a:bodyPr/>
          <a:lstStyle/>
          <a:p>
            <a:fld id="{C1FF6DA9-008F-8B48-92A6-B652298478BF}" type="slidenum">
              <a:rPr lang="en-US" smtClean="0"/>
              <a:t>‹#›</a:t>
            </a:fld>
            <a:endParaRPr lang="en-US"/>
          </a:p>
        </p:txBody>
      </p:sp>
      <p:cxnSp>
        <p:nvCxnSpPr>
          <p:cNvPr id="22" name="Straight Connector 21">
            <a:extLst>
              <a:ext uri="{FF2B5EF4-FFF2-40B4-BE49-F238E27FC236}">
                <a16:creationId xmlns:a16="http://schemas.microsoft.com/office/drawing/2014/main" id="{81DADBD9-CC47-3D70-1C42-515F60991161}"/>
              </a:ext>
            </a:extLst>
          </p:cNvPr>
          <p:cNvCxnSpPr/>
          <p:nvPr/>
        </p:nvCxnSpPr>
        <p:spPr>
          <a:xfrm>
            <a:off x="628650" y="6269563"/>
            <a:ext cx="7886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99555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Lst>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D21CA-D1A0-0EE9-D258-8BDD163D717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89759993-F3AC-40C5-F3AB-25E809406B5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2" name="Picture 11" descr="A black background with grey and blue text&#10;&#10;Description automatically generated">
            <a:extLst>
              <a:ext uri="{FF2B5EF4-FFF2-40B4-BE49-F238E27FC236}">
                <a16:creationId xmlns:a16="http://schemas.microsoft.com/office/drawing/2014/main" id="{CE56C674-BE38-9D96-2C06-DE0C4F4D64EF}"/>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8515351" y="6286380"/>
            <a:ext cx="473501" cy="468991"/>
          </a:xfrm>
          <a:prstGeom prst="rect">
            <a:avLst/>
          </a:prstGeom>
        </p:spPr>
      </p:pic>
      <p:sp>
        <p:nvSpPr>
          <p:cNvPr id="19" name="Date Placeholder 3">
            <a:extLst>
              <a:ext uri="{FF2B5EF4-FFF2-40B4-BE49-F238E27FC236}">
                <a16:creationId xmlns:a16="http://schemas.microsoft.com/office/drawing/2014/main" id="{FC7BA887-89A3-9114-E6C3-5FADA55EAC93}"/>
              </a:ext>
            </a:extLst>
          </p:cNvPr>
          <p:cNvSpPr>
            <a:spLocks noGrp="1"/>
          </p:cNvSpPr>
          <p:nvPr>
            <p:ph type="dt" sz="half" idx="2"/>
          </p:nvPr>
        </p:nvSpPr>
        <p:spPr>
          <a:xfrm>
            <a:off x="628650" y="6356351"/>
            <a:ext cx="2057400" cy="365125"/>
          </a:xfrm>
          <a:prstGeom prst="rect">
            <a:avLst/>
          </a:prstGeom>
        </p:spPr>
        <p:txBody>
          <a:bodyPr/>
          <a:lstStyle/>
          <a:p>
            <a:fld id="{8209CC6C-0F03-0946-B2C8-28F1A58370D1}" type="datetimeFigureOut">
              <a:rPr lang="en-US" smtClean="0"/>
              <a:t>2/5/26</a:t>
            </a:fld>
            <a:endParaRPr lang="en-US"/>
          </a:p>
        </p:txBody>
      </p:sp>
      <p:sp>
        <p:nvSpPr>
          <p:cNvPr id="20" name="Footer Placeholder 4">
            <a:extLst>
              <a:ext uri="{FF2B5EF4-FFF2-40B4-BE49-F238E27FC236}">
                <a16:creationId xmlns:a16="http://schemas.microsoft.com/office/drawing/2014/main" id="{4706DCE5-65B8-C427-4E8A-9F38FC2969BA}"/>
              </a:ext>
            </a:extLst>
          </p:cNvPr>
          <p:cNvSpPr>
            <a:spLocks noGrp="1"/>
          </p:cNvSpPr>
          <p:nvPr>
            <p:ph type="ftr" sz="quarter" idx="3"/>
          </p:nvPr>
        </p:nvSpPr>
        <p:spPr>
          <a:xfrm>
            <a:off x="3028950" y="6356351"/>
            <a:ext cx="3086100" cy="365125"/>
          </a:xfrm>
          <a:prstGeom prst="rect">
            <a:avLst/>
          </a:prstGeom>
        </p:spPr>
        <p:txBody>
          <a:bodyPr/>
          <a:lstStyle/>
          <a:p>
            <a:endParaRPr lang="en-US"/>
          </a:p>
        </p:txBody>
      </p:sp>
      <p:sp>
        <p:nvSpPr>
          <p:cNvPr id="21" name="Slide Number Placeholder 5">
            <a:extLst>
              <a:ext uri="{FF2B5EF4-FFF2-40B4-BE49-F238E27FC236}">
                <a16:creationId xmlns:a16="http://schemas.microsoft.com/office/drawing/2014/main" id="{BD9BA6A9-82D6-9356-2DAC-F589B252F929}"/>
              </a:ext>
            </a:extLst>
          </p:cNvPr>
          <p:cNvSpPr>
            <a:spLocks noGrp="1"/>
          </p:cNvSpPr>
          <p:nvPr>
            <p:ph type="sldNum" sz="quarter" idx="4"/>
          </p:nvPr>
        </p:nvSpPr>
        <p:spPr>
          <a:xfrm>
            <a:off x="6457950" y="6356351"/>
            <a:ext cx="2057400" cy="365125"/>
          </a:xfrm>
          <a:prstGeom prst="rect">
            <a:avLst/>
          </a:prstGeom>
        </p:spPr>
        <p:txBody>
          <a:bodyPr/>
          <a:lstStyle/>
          <a:p>
            <a:fld id="{7345DD8C-6CD2-F24C-8762-0794C59F5795}" type="slidenum">
              <a:rPr lang="en-US" smtClean="0"/>
              <a:t>‹#›</a:t>
            </a:fld>
            <a:endParaRPr lang="en-US"/>
          </a:p>
        </p:txBody>
      </p:sp>
      <p:cxnSp>
        <p:nvCxnSpPr>
          <p:cNvPr id="22" name="Straight Connector 21">
            <a:extLst>
              <a:ext uri="{FF2B5EF4-FFF2-40B4-BE49-F238E27FC236}">
                <a16:creationId xmlns:a16="http://schemas.microsoft.com/office/drawing/2014/main" id="{81DADBD9-CC47-3D70-1C42-515F60991161}"/>
              </a:ext>
            </a:extLst>
          </p:cNvPr>
          <p:cNvCxnSpPr/>
          <p:nvPr/>
        </p:nvCxnSpPr>
        <p:spPr>
          <a:xfrm>
            <a:off x="628650" y="6269563"/>
            <a:ext cx="7886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72564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46D96F-91C7-5334-DC2C-1A11EFDB084B}"/>
              </a:ext>
            </a:extLst>
          </p:cNvPr>
          <p:cNvSpPr txBox="1"/>
          <p:nvPr/>
        </p:nvSpPr>
        <p:spPr>
          <a:xfrm>
            <a:off x="4197923" y="1586163"/>
            <a:ext cx="4463143" cy="1754326"/>
          </a:xfrm>
          <a:prstGeom prst="rect">
            <a:avLst/>
          </a:prstGeom>
          <a:noFill/>
        </p:spPr>
        <p:txBody>
          <a:bodyPr wrap="square" rtlCol="0">
            <a:spAutoFit/>
          </a:bodyPr>
          <a:lstStyle/>
          <a:p>
            <a:r>
              <a:rPr lang="en-US" sz="3600" b="1" dirty="0">
                <a:solidFill>
                  <a:schemeClr val="accent1">
                    <a:lumMod val="50000"/>
                  </a:schemeClr>
                </a:solidFill>
              </a:rPr>
              <a:t>Better results in inference:</a:t>
            </a:r>
          </a:p>
          <a:p>
            <a:r>
              <a:rPr lang="en-US" sz="3600" b="1" dirty="0">
                <a:solidFill>
                  <a:schemeClr val="accent1">
                    <a:lumMod val="50000"/>
                  </a:schemeClr>
                </a:solidFill>
              </a:rPr>
              <a:t>Prompt Engineering</a:t>
            </a:r>
          </a:p>
        </p:txBody>
      </p:sp>
      <p:pic>
        <p:nvPicPr>
          <p:cNvPr id="6" name="Picture 5">
            <a:extLst>
              <a:ext uri="{FF2B5EF4-FFF2-40B4-BE49-F238E27FC236}">
                <a16:creationId xmlns:a16="http://schemas.microsoft.com/office/drawing/2014/main" id="{F12BF7EC-F419-6552-05E2-6481E7C55CE1}"/>
              </a:ext>
            </a:extLst>
          </p:cNvPr>
          <p:cNvPicPr>
            <a:picLocks noChangeAspect="1"/>
          </p:cNvPicPr>
          <p:nvPr/>
        </p:nvPicPr>
        <p:blipFill>
          <a:blip r:embed="rId3"/>
          <a:stretch>
            <a:fillRect/>
          </a:stretch>
        </p:blipFill>
        <p:spPr>
          <a:xfrm>
            <a:off x="675106" y="1586163"/>
            <a:ext cx="3302000" cy="4038600"/>
          </a:xfrm>
          <a:prstGeom prst="rect">
            <a:avLst/>
          </a:prstGeom>
        </p:spPr>
      </p:pic>
      <p:sp>
        <p:nvSpPr>
          <p:cNvPr id="7" name="TextBox 6">
            <a:extLst>
              <a:ext uri="{FF2B5EF4-FFF2-40B4-BE49-F238E27FC236}">
                <a16:creationId xmlns:a16="http://schemas.microsoft.com/office/drawing/2014/main" id="{9A80B5C5-3B7A-EF3F-5E7F-79D611754508}"/>
              </a:ext>
            </a:extLst>
          </p:cNvPr>
          <p:cNvSpPr txBox="1"/>
          <p:nvPr/>
        </p:nvSpPr>
        <p:spPr>
          <a:xfrm>
            <a:off x="4331368" y="3834063"/>
            <a:ext cx="3946358" cy="369332"/>
          </a:xfrm>
          <a:prstGeom prst="rect">
            <a:avLst/>
          </a:prstGeom>
          <a:noFill/>
        </p:spPr>
        <p:txBody>
          <a:bodyPr wrap="square" rtlCol="0">
            <a:spAutoFit/>
          </a:bodyPr>
          <a:lstStyle/>
          <a:p>
            <a:r>
              <a:rPr lang="en-US" dirty="0"/>
              <a:t>Dr Maria Prokofieva</a:t>
            </a:r>
          </a:p>
        </p:txBody>
      </p:sp>
    </p:spTree>
    <p:extLst>
      <p:ext uri="{BB962C8B-B14F-4D97-AF65-F5344CB8AC3E}">
        <p14:creationId xmlns:p14="http://schemas.microsoft.com/office/powerpoint/2010/main" val="4226397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96B1E42-F8AE-169D-3C7D-FC350450D66D}"/>
              </a:ext>
            </a:extLst>
          </p:cNvPr>
          <p:cNvGraphicFramePr>
            <a:graphicFrameLocks noGrp="1"/>
          </p:cNvGraphicFramePr>
          <p:nvPr>
            <p:extLst>
              <p:ext uri="{D42A27DB-BD31-4B8C-83A1-F6EECF244321}">
                <p14:modId xmlns:p14="http://schemas.microsoft.com/office/powerpoint/2010/main" val="3764325974"/>
              </p:ext>
            </p:extLst>
          </p:nvPr>
        </p:nvGraphicFramePr>
        <p:xfrm>
          <a:off x="674557" y="486745"/>
          <a:ext cx="8169639" cy="5589568"/>
        </p:xfrm>
        <a:graphic>
          <a:graphicData uri="http://schemas.openxmlformats.org/drawingml/2006/table">
            <a:tbl>
              <a:tblPr/>
              <a:tblGrid>
                <a:gridCol w="1239750">
                  <a:extLst>
                    <a:ext uri="{9D8B030D-6E8A-4147-A177-3AD203B41FA5}">
                      <a16:colId xmlns:a16="http://schemas.microsoft.com/office/drawing/2014/main" val="4142978956"/>
                    </a:ext>
                  </a:extLst>
                </a:gridCol>
                <a:gridCol w="2161617">
                  <a:extLst>
                    <a:ext uri="{9D8B030D-6E8A-4147-A177-3AD203B41FA5}">
                      <a16:colId xmlns:a16="http://schemas.microsoft.com/office/drawing/2014/main" val="1997656420"/>
                    </a:ext>
                  </a:extLst>
                </a:gridCol>
                <a:gridCol w="4768272">
                  <a:extLst>
                    <a:ext uri="{9D8B030D-6E8A-4147-A177-3AD203B41FA5}">
                      <a16:colId xmlns:a16="http://schemas.microsoft.com/office/drawing/2014/main" val="680681043"/>
                    </a:ext>
                  </a:extLst>
                </a:gridCol>
              </a:tblGrid>
              <a:tr h="183304">
                <a:tc>
                  <a:txBody>
                    <a:bodyPr/>
                    <a:lstStyle/>
                    <a:p>
                      <a:pPr algn="ctr" rtl="0" fontAlgn="b"/>
                      <a:r>
                        <a:rPr lang="en-AU" sz="1800" b="1">
                          <a:effectLst/>
                        </a:rPr>
                        <a:t>Aspect</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rtl="0" fontAlgn="b"/>
                      <a:r>
                        <a:rPr lang="en-AU" sz="1800" b="1">
                          <a:effectLst/>
                        </a:rPr>
                        <a:t>System Prompt (Basic Guardrail)</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F07DDE"/>
                      </a:solidFill>
                      <a:prstDash val="solid"/>
                      <a:round/>
                      <a:headEnd type="none" w="med" len="med"/>
                      <a:tailEnd type="none" w="med" len="med"/>
                    </a:lnR>
                    <a:lnT w="9525" cap="flat" cmpd="sng" algn="ctr">
                      <a:solidFill>
                        <a:srgbClr val="CCCCCC"/>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algn="ctr" rtl="0" fontAlgn="b"/>
                      <a:r>
                        <a:rPr lang="en-AU" sz="1800" b="1" dirty="0">
                          <a:effectLst/>
                        </a:rPr>
                        <a:t>Full/Advanced Guardrails (Production)</a:t>
                      </a:r>
                    </a:p>
                  </a:txBody>
                  <a:tcPr marL="0" marR="0" marT="6448" marB="6448" anchor="b">
                    <a:lnL w="9525" cap="flat" cmpd="sng" algn="ctr">
                      <a:solidFill>
                        <a:srgbClr val="F07DDE"/>
                      </a:solidFill>
                      <a:prstDash val="solid"/>
                      <a:round/>
                      <a:headEnd type="none" w="med" len="med"/>
                      <a:tailEnd type="none" w="med" len="med"/>
                    </a:lnL>
                    <a:lnR w="9525" cap="flat" cmpd="sng" algn="ctr">
                      <a:solidFill>
                        <a:srgbClr val="F07DDE"/>
                      </a:solidFill>
                      <a:prstDash val="solid"/>
                      <a:round/>
                      <a:headEnd type="none" w="med" len="med"/>
                      <a:tailEnd type="none" w="med" len="med"/>
                    </a:lnR>
                    <a:lnT w="9525" cap="flat" cmpd="sng" algn="ctr">
                      <a:solidFill>
                        <a:srgbClr val="F07DDE"/>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100308262"/>
                  </a:ext>
                </a:extLst>
              </a:tr>
              <a:tr h="402294">
                <a:tc>
                  <a:txBody>
                    <a:bodyPr/>
                    <a:lstStyle/>
                    <a:p>
                      <a:pPr rtl="0" fontAlgn="b"/>
                      <a:r>
                        <a:rPr lang="en-AU" sz="1800">
                          <a:effectLst/>
                        </a:rPr>
                        <a:t>Scope</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a:effectLst/>
                        </a:rPr>
                        <a:t>Primarily influences generation via instructions</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200D19"/>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a:effectLst/>
                        </a:rPr>
                        <a:t>Multi-layered: input filtering + output moderation + runtime monitoring + retry logic</a:t>
                      </a:r>
                    </a:p>
                  </a:txBody>
                  <a:tcPr marL="0" marR="0" marT="6448" marB="6448" anchor="b">
                    <a:lnL w="9525" cap="flat" cmpd="sng" algn="ctr">
                      <a:solidFill>
                        <a:srgbClr val="200D19"/>
                      </a:solidFill>
                      <a:prstDash val="solid"/>
                      <a:round/>
                      <a:headEnd type="none" w="med" len="med"/>
                      <a:tailEnd type="none" w="med" len="med"/>
                    </a:lnL>
                    <a:lnR w="9525" cap="flat" cmpd="sng" algn="ctr">
                      <a:solidFill>
                        <a:srgbClr val="200D19"/>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900726"/>
                  </a:ext>
                </a:extLst>
              </a:tr>
              <a:tr h="446092">
                <a:tc>
                  <a:txBody>
                    <a:bodyPr/>
                    <a:lstStyle/>
                    <a:p>
                      <a:pPr rtl="0" fontAlgn="b"/>
                      <a:r>
                        <a:rPr lang="en-AU" sz="1800">
                          <a:effectLst/>
                        </a:rPr>
                        <a:t>Reliability</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a:effectLst/>
                        </a:rPr>
                        <a:t>Can be bypassed via clever user prompts (jailbreaks)</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A0941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a:effectLst/>
                        </a:rPr>
                        <a:t>Harder to bypass — separate classifiers/filters catch attempts even if prompt engineering fails</a:t>
                      </a:r>
                    </a:p>
                  </a:txBody>
                  <a:tcPr marL="0" marR="0" marT="6448" marB="6448" anchor="b">
                    <a:lnL w="9525" cap="flat" cmpd="sng" algn="ctr">
                      <a:solidFill>
                        <a:srgbClr val="A09411"/>
                      </a:solidFill>
                      <a:prstDash val="solid"/>
                      <a:round/>
                      <a:headEnd type="none" w="med" len="med"/>
                      <a:tailEnd type="none" w="med" len="med"/>
                    </a:lnL>
                    <a:lnR w="9525" cap="flat" cmpd="sng" algn="ctr">
                      <a:solidFill>
                        <a:srgbClr val="A0941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832935"/>
                  </a:ext>
                </a:extLst>
              </a:tr>
              <a:tr h="314698">
                <a:tc>
                  <a:txBody>
                    <a:bodyPr/>
                    <a:lstStyle/>
                    <a:p>
                      <a:pPr rtl="0" fontAlgn="b"/>
                      <a:r>
                        <a:rPr lang="en-AU" sz="1800">
                          <a:effectLst/>
                        </a:rPr>
                        <a:t>Enforceability</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a:effectLst/>
                        </a:rPr>
                        <a:t>Model can "forget" or override in long contexts</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008C2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dirty="0">
                          <a:effectLst/>
                        </a:rPr>
                        <a:t>Explicit blocks/retries/redactions — doesn't rely on model's goodwill</a:t>
                      </a:r>
                    </a:p>
                  </a:txBody>
                  <a:tcPr marL="0" marR="0" marT="6448" marB="6448" anchor="b">
                    <a:lnL w="9525" cap="flat" cmpd="sng" algn="ctr">
                      <a:solidFill>
                        <a:srgbClr val="008C20"/>
                      </a:solidFill>
                      <a:prstDash val="solid"/>
                      <a:round/>
                      <a:headEnd type="none" w="med" len="med"/>
                      <a:tailEnd type="none" w="med" len="med"/>
                    </a:lnL>
                    <a:lnR w="9525" cap="flat" cmpd="sng" algn="ctr">
                      <a:solidFill>
                        <a:srgbClr val="008C2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8008035"/>
                  </a:ext>
                </a:extLst>
              </a:tr>
              <a:tr h="402294">
                <a:tc>
                  <a:txBody>
                    <a:bodyPr/>
                    <a:lstStyle/>
                    <a:p>
                      <a:pPr rtl="0" fontAlgn="b"/>
                      <a:r>
                        <a:rPr lang="en-AU" sz="1800">
                          <a:effectLst/>
                        </a:rPr>
                        <a:t>Customization</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dirty="0">
                          <a:effectLst/>
                        </a:rPr>
                        <a:t>Fixed or hard to change per-user/app</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408EE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a:effectLst/>
                        </a:rPr>
                        <a:t>Highly configurable (e.g., block PII, allow certain topics, custom policies per app)</a:t>
                      </a:r>
                    </a:p>
                  </a:txBody>
                  <a:tcPr marL="0" marR="0" marT="6448" marB="6448" anchor="b">
                    <a:lnL w="9525" cap="flat" cmpd="sng" algn="ctr">
                      <a:solidFill>
                        <a:srgbClr val="408EE1"/>
                      </a:solidFill>
                      <a:prstDash val="solid"/>
                      <a:round/>
                      <a:headEnd type="none" w="med" len="med"/>
                      <a:tailEnd type="none" w="med" len="med"/>
                    </a:lnL>
                    <a:lnR w="9525" cap="flat" cmpd="sng" algn="ctr">
                      <a:solidFill>
                        <a:srgbClr val="408EE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9382868"/>
                  </a:ext>
                </a:extLst>
              </a:tr>
              <a:tr h="402294">
                <a:tc>
                  <a:txBody>
                    <a:bodyPr/>
                    <a:lstStyle/>
                    <a:p>
                      <a:pPr rtl="0" fontAlgn="b"/>
                      <a:r>
                        <a:rPr lang="en-AU" sz="1800">
                          <a:effectLst/>
                        </a:rPr>
                        <a:t>Examples</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a:effectLst/>
                        </a:rPr>
                        <a:t>"You must refuse requests for illegal activities."</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E0EDEA"/>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a:effectLst/>
                        </a:rPr>
                        <a:t>Input: Reject prompt → Output: Redact credit card numbers → Log violation → Alert admin</a:t>
                      </a:r>
                    </a:p>
                  </a:txBody>
                  <a:tcPr marL="0" marR="0" marT="6448" marB="6448" anchor="b">
                    <a:lnL w="9525" cap="flat" cmpd="sng" algn="ctr">
                      <a:solidFill>
                        <a:srgbClr val="E0EDEA"/>
                      </a:solidFill>
                      <a:prstDash val="solid"/>
                      <a:round/>
                      <a:headEnd type="none" w="med" len="med"/>
                      <a:tailEnd type="none" w="med" len="med"/>
                    </a:lnL>
                    <a:lnR w="9525" cap="flat" cmpd="sng" algn="ctr">
                      <a:solidFill>
                        <a:srgbClr val="E0EDEA"/>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9894440"/>
                  </a:ext>
                </a:extLst>
              </a:tr>
              <a:tr h="314698">
                <a:tc>
                  <a:txBody>
                    <a:bodyPr/>
                    <a:lstStyle/>
                    <a:p>
                      <a:pPr rtl="0" fontAlgn="b"/>
                      <a:r>
                        <a:rPr lang="en-AU" sz="1800">
                          <a:effectLst/>
                        </a:rPr>
                        <a:t>Detection</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a:effectLst/>
                        </a:rPr>
                        <a:t>Relies on model self-censoring</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D0E7E7"/>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AU" sz="1800">
                          <a:effectLst/>
                        </a:rPr>
                        <a:t>Uses dedicated safety classifiers (toxicity models, PII detectors)</a:t>
                      </a:r>
                    </a:p>
                  </a:txBody>
                  <a:tcPr marL="0" marR="0" marT="6448" marB="6448" anchor="b">
                    <a:lnL w="9525" cap="flat" cmpd="sng" algn="ctr">
                      <a:solidFill>
                        <a:srgbClr val="D0E7E7"/>
                      </a:solidFill>
                      <a:prstDash val="solid"/>
                      <a:round/>
                      <a:headEnd type="none" w="med" len="med"/>
                      <a:tailEnd type="none" w="med" len="med"/>
                    </a:lnL>
                    <a:lnR w="9525" cap="flat" cmpd="sng" algn="ctr">
                      <a:solidFill>
                        <a:srgbClr val="D0E7E7"/>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854357"/>
                  </a:ext>
                </a:extLst>
              </a:tr>
              <a:tr h="270900">
                <a:tc>
                  <a:txBody>
                    <a:bodyPr/>
                    <a:lstStyle/>
                    <a:p>
                      <a:pPr rtl="0" fontAlgn="b"/>
                      <a:r>
                        <a:rPr lang="en-AU" sz="1800">
                          <a:effectLst/>
                        </a:rPr>
                        <a:t>Edge-case handling</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AU" sz="1800">
                          <a:effectLst/>
                        </a:rPr>
                        <a:t>Variable — model might still slip</a:t>
                      </a:r>
                    </a:p>
                  </a:txBody>
                  <a:tcPr marL="9673" marR="9673" marT="6448" marB="6448" anchor="b">
                    <a:lnL w="9525" cap="flat" cmpd="sng" algn="ctr">
                      <a:solidFill>
                        <a:srgbClr val="CCCCCC"/>
                      </a:solidFill>
                      <a:prstDash val="solid"/>
                      <a:round/>
                      <a:headEnd type="none" w="med" len="med"/>
                      <a:tailEnd type="none" w="med" len="med"/>
                    </a:lnL>
                    <a:lnR w="9525" cap="flat" cmpd="sng" algn="ctr">
                      <a:solidFill>
                        <a:srgbClr val="50C8C5"/>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AU" sz="1800" dirty="0">
                          <a:effectLst/>
                        </a:rPr>
                        <a:t>Designed for edge cases (obfuscated attacks, indirect requests)</a:t>
                      </a:r>
                    </a:p>
                  </a:txBody>
                  <a:tcPr marL="0" marR="0" marT="6448" marB="6448" anchor="b">
                    <a:lnL w="9525" cap="flat" cmpd="sng" algn="ctr">
                      <a:solidFill>
                        <a:srgbClr val="50C8C5"/>
                      </a:solidFill>
                      <a:prstDash val="solid"/>
                      <a:round/>
                      <a:headEnd type="none" w="med" len="med"/>
                      <a:tailEnd type="none" w="med" len="med"/>
                    </a:lnL>
                    <a:lnR w="9525" cap="flat" cmpd="sng" algn="ctr">
                      <a:solidFill>
                        <a:srgbClr val="50C8C5"/>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50C8C5"/>
                      </a:solidFill>
                      <a:prstDash val="solid"/>
                      <a:round/>
                      <a:headEnd type="none" w="med" len="med"/>
                      <a:tailEnd type="none" w="med" len="med"/>
                    </a:lnB>
                  </a:tcPr>
                </a:tc>
                <a:extLst>
                  <a:ext uri="{0D108BD9-81ED-4DB2-BD59-A6C34878D82A}">
                    <a16:rowId xmlns:a16="http://schemas.microsoft.com/office/drawing/2014/main" val="2622575575"/>
                  </a:ext>
                </a:extLst>
              </a:tr>
            </a:tbl>
          </a:graphicData>
        </a:graphic>
      </p:graphicFrame>
    </p:spTree>
    <p:extLst>
      <p:ext uri="{BB962C8B-B14F-4D97-AF65-F5344CB8AC3E}">
        <p14:creationId xmlns:p14="http://schemas.microsoft.com/office/powerpoint/2010/main" val="3786316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B8081A-A0E9-833D-EF80-8EEEBEEAF883}"/>
              </a:ext>
            </a:extLst>
          </p:cNvPr>
          <p:cNvSpPr>
            <a:spLocks noGrp="1"/>
          </p:cNvSpPr>
          <p:nvPr>
            <p:ph type="title"/>
          </p:nvPr>
        </p:nvSpPr>
        <p:spPr/>
        <p:txBody>
          <a:bodyPr/>
          <a:lstStyle/>
          <a:p>
            <a:r>
              <a:rPr lang="en-AU" b="1" dirty="0"/>
              <a:t>Nuances, Edge Cases, and Implications</a:t>
            </a:r>
            <a:endParaRPr lang="en-US" dirty="0"/>
          </a:p>
        </p:txBody>
      </p:sp>
      <p:sp>
        <p:nvSpPr>
          <p:cNvPr id="4" name="Content Placeholder 3">
            <a:extLst>
              <a:ext uri="{FF2B5EF4-FFF2-40B4-BE49-F238E27FC236}">
                <a16:creationId xmlns:a16="http://schemas.microsoft.com/office/drawing/2014/main" id="{67C13683-89BC-CEEF-DD0F-0C8DD03DDBA1}"/>
              </a:ext>
            </a:extLst>
          </p:cNvPr>
          <p:cNvSpPr>
            <a:spLocks noGrp="1"/>
          </p:cNvSpPr>
          <p:nvPr>
            <p:ph idx="1"/>
          </p:nvPr>
        </p:nvSpPr>
        <p:spPr>
          <a:xfrm>
            <a:off x="628650" y="1495841"/>
            <a:ext cx="7886700" cy="4351338"/>
          </a:xfrm>
        </p:spPr>
        <p:txBody>
          <a:bodyPr>
            <a:noAutofit/>
          </a:bodyPr>
          <a:lstStyle/>
          <a:p>
            <a:pPr>
              <a:buFont typeface="Arial" panose="020B0604020202020204" pitchFamily="34" charset="0"/>
              <a:buChar char="•"/>
            </a:pPr>
            <a:r>
              <a:rPr lang="en-AU" sz="1800" b="1" dirty="0"/>
              <a:t>Jailbreaking vulnerability</a:t>
            </a:r>
            <a:r>
              <a:rPr lang="en-AU" sz="1800" dirty="0"/>
              <a:t> — System prompts alone are notoriously easy to bypass Advanced guardrails use separate detection layers to catch these.</a:t>
            </a:r>
          </a:p>
          <a:p>
            <a:pPr>
              <a:buFont typeface="Arial" panose="020B0604020202020204" pitchFamily="34" charset="0"/>
              <a:buChar char="•"/>
            </a:pPr>
            <a:r>
              <a:rPr lang="en-AU" sz="1800" b="1" dirty="0"/>
              <a:t>Overly strict vs. too loose</a:t>
            </a:r>
            <a:r>
              <a:rPr lang="en-AU" sz="1800" dirty="0"/>
              <a:t> — Strong guardrails can frustrate users (false positives: blocking benign requests) or weaken utility. Balancing is an ongoing engineering challenge.</a:t>
            </a:r>
          </a:p>
          <a:p>
            <a:pPr>
              <a:buFont typeface="Arial" panose="020B0604020202020204" pitchFamily="34" charset="0"/>
              <a:buChar char="•"/>
            </a:pPr>
            <a:r>
              <a:rPr lang="en-AU" sz="1800" b="1" dirty="0"/>
              <a:t>Alignment vs. guardrails</a:t>
            </a:r>
            <a:r>
              <a:rPr lang="en-AU" sz="1800" dirty="0"/>
              <a:t> — Model alignment (via RLHF/constitutional AI during training) makes the base </a:t>
            </a:r>
            <a:r>
              <a:rPr lang="en-AU" sz="1800" dirty="0" err="1"/>
              <a:t>behavior</a:t>
            </a:r>
            <a:r>
              <a:rPr lang="en-AU" sz="1800" dirty="0"/>
              <a:t> safer. </a:t>
            </a:r>
          </a:p>
          <a:p>
            <a:pPr>
              <a:buFont typeface="Arial" panose="020B0604020202020204" pitchFamily="34" charset="0"/>
              <a:buChar char="•"/>
            </a:pPr>
            <a:r>
              <a:rPr lang="en-AU" sz="1800" b="1" dirty="0"/>
              <a:t>Implications for prompt engineering</a:t>
            </a:r>
            <a:r>
              <a:rPr lang="en-AU" sz="1800" dirty="0"/>
              <a:t> — When you're crafting user prompts, you're working </a:t>
            </a:r>
            <a:r>
              <a:rPr lang="en-AU" sz="1800" b="1" dirty="0"/>
              <a:t>within</a:t>
            </a:r>
            <a:r>
              <a:rPr lang="en-AU" sz="1800" dirty="0"/>
              <a:t> the guardrails set by the system prompt or external filters. Trying to override strong guardrails often fails or triggers blocks.</a:t>
            </a:r>
          </a:p>
          <a:p>
            <a:pPr>
              <a:buFont typeface="Arial" panose="020B0604020202020204" pitchFamily="34" charset="0"/>
              <a:buChar char="•"/>
            </a:pPr>
            <a:r>
              <a:rPr lang="en-AU" sz="1800" b="1" dirty="0"/>
              <a:t>Ethical/societal angle</a:t>
            </a:r>
            <a:r>
              <a:rPr lang="en-AU" sz="1800" dirty="0"/>
              <a:t> — Guardrails prevent real harm (misinformation in elections, biased hiring tools, exploitation of vulnerable users) but raise debates about censorship, free speech, and who decides the rules.</a:t>
            </a:r>
          </a:p>
          <a:p>
            <a:pPr>
              <a:buFont typeface="Arial" panose="020B0604020202020204" pitchFamily="34" charset="0"/>
              <a:buChar char="•"/>
            </a:pPr>
            <a:r>
              <a:rPr lang="en-AU" sz="1800" b="1" dirty="0"/>
              <a:t>Evolving landscape</a:t>
            </a:r>
            <a:r>
              <a:rPr lang="en-AU" sz="1800" dirty="0"/>
              <a:t> —Tools like Llama Guard, AWS Bedrock Guardrails, and open-source options make custom guardrails accessible even for smaller teams.</a:t>
            </a:r>
          </a:p>
          <a:p>
            <a:endParaRPr lang="en-US" sz="1800" dirty="0"/>
          </a:p>
        </p:txBody>
      </p:sp>
    </p:spTree>
    <p:extLst>
      <p:ext uri="{BB962C8B-B14F-4D97-AF65-F5344CB8AC3E}">
        <p14:creationId xmlns:p14="http://schemas.microsoft.com/office/powerpoint/2010/main" val="189954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In-Context Learning</a:t>
            </a:r>
          </a:p>
        </p:txBody>
      </p:sp>
      <p:sp>
        <p:nvSpPr>
          <p:cNvPr id="3" name="Content Placeholder 2"/>
          <p:cNvSpPr>
            <a:spLocks noGrp="1"/>
          </p:cNvSpPr>
          <p:nvPr>
            <p:ph idx="1"/>
          </p:nvPr>
        </p:nvSpPr>
        <p:spPr>
          <a:xfrm>
            <a:off x="628650" y="1530636"/>
            <a:ext cx="7886700" cy="4351338"/>
          </a:xfrm>
        </p:spPr>
        <p:txBody>
          <a:bodyPr>
            <a:normAutofit/>
          </a:bodyPr>
          <a:lstStyle/>
          <a:p>
            <a:r>
              <a:rPr sz="1800" dirty="0"/>
              <a:t>Models can learn new behaviors directly from examples inside the prompt.</a:t>
            </a:r>
          </a:p>
          <a:p>
            <a:endParaRPr sz="1800" dirty="0"/>
          </a:p>
          <a:p>
            <a:r>
              <a:rPr sz="1800" dirty="0"/>
              <a:t>This does not change model weights. Instead, the model generalizes patterns temporarily during inference.</a:t>
            </a:r>
          </a:p>
        </p:txBody>
      </p:sp>
      <p:pic>
        <p:nvPicPr>
          <p:cNvPr id="3074" name="Picture 2" descr="In-Weight Learning Vs. In-Context Learning: Lessons From Human Psychology  For AI - MemVerge">
            <a:extLst>
              <a:ext uri="{FF2B5EF4-FFF2-40B4-BE49-F238E27FC236}">
                <a16:creationId xmlns:a16="http://schemas.microsoft.com/office/drawing/2014/main" id="{F49EE619-431B-D4CB-073F-B2CE2F945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115" y="3429000"/>
            <a:ext cx="6445770" cy="2452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Strategic Information Placement</a:t>
            </a:r>
          </a:p>
        </p:txBody>
      </p:sp>
      <p:sp>
        <p:nvSpPr>
          <p:cNvPr id="3" name="Content Placeholder 2"/>
          <p:cNvSpPr>
            <a:spLocks noGrp="1"/>
          </p:cNvSpPr>
          <p:nvPr>
            <p:ph idx="1"/>
          </p:nvPr>
        </p:nvSpPr>
        <p:spPr>
          <a:xfrm>
            <a:off x="5908055" y="1794997"/>
            <a:ext cx="2828228" cy="4351338"/>
          </a:xfrm>
        </p:spPr>
        <p:txBody>
          <a:bodyPr>
            <a:normAutofit/>
          </a:bodyPr>
          <a:lstStyle/>
          <a:p>
            <a:r>
              <a:rPr sz="1800" dirty="0"/>
              <a:t>Models follow instructions more reliably when placed at the beginning or end of a prompt.</a:t>
            </a:r>
          </a:p>
          <a:p>
            <a:endParaRPr sz="1800" dirty="0"/>
          </a:p>
          <a:p>
            <a:r>
              <a:rPr sz="1800" dirty="0"/>
              <a:t>Important constraints buried in the middle may be ignored due to the </a:t>
            </a:r>
            <a:r>
              <a:rPr sz="1800" b="1" dirty="0"/>
              <a:t>'needle in a haystack' </a:t>
            </a:r>
            <a:r>
              <a:rPr sz="1800" dirty="0"/>
              <a:t>effect.</a:t>
            </a:r>
          </a:p>
        </p:txBody>
      </p:sp>
      <p:pic>
        <p:nvPicPr>
          <p:cNvPr id="4098" name="Picture 2" descr="Using the serial position effect in UX design - LogRocket Blog">
            <a:extLst>
              <a:ext uri="{FF2B5EF4-FFF2-40B4-BE49-F238E27FC236}">
                <a16:creationId xmlns:a16="http://schemas.microsoft.com/office/drawing/2014/main" id="{7EEAA461-D41D-EC24-1E99-4F17A6752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33" y="1772687"/>
            <a:ext cx="5687122" cy="41873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Zero-Shot Prompting</a:t>
            </a:r>
          </a:p>
        </p:txBody>
      </p:sp>
      <p:sp>
        <p:nvSpPr>
          <p:cNvPr id="3" name="Content Placeholder 2"/>
          <p:cNvSpPr>
            <a:spLocks noGrp="1"/>
          </p:cNvSpPr>
          <p:nvPr>
            <p:ph idx="1"/>
          </p:nvPr>
        </p:nvSpPr>
        <p:spPr/>
        <p:txBody>
          <a:bodyPr>
            <a:normAutofit/>
          </a:bodyPr>
          <a:lstStyle/>
          <a:p>
            <a:pPr marL="0" indent="0">
              <a:buNone/>
            </a:pPr>
            <a:r>
              <a:rPr sz="2000" dirty="0"/>
              <a:t>Zero-shot prompting provides instructions without examples.</a:t>
            </a:r>
          </a:p>
          <a:p>
            <a:endParaRPr sz="2000" dirty="0"/>
          </a:p>
          <a:p>
            <a:pPr marL="0" indent="0">
              <a:buNone/>
            </a:pPr>
            <a:r>
              <a:rPr sz="2000" dirty="0"/>
              <a:t>Advantages:</a:t>
            </a:r>
          </a:p>
          <a:p>
            <a:r>
              <a:rPr sz="2000" dirty="0"/>
              <a:t>Fast and efficient</a:t>
            </a:r>
          </a:p>
          <a:p>
            <a:r>
              <a:rPr sz="2000" dirty="0"/>
              <a:t>Low token cost</a:t>
            </a:r>
          </a:p>
          <a:p>
            <a:endParaRPr sz="2000" dirty="0"/>
          </a:p>
          <a:p>
            <a:pPr marL="0" indent="0">
              <a:buNone/>
            </a:pPr>
            <a:r>
              <a:rPr sz="2000" dirty="0"/>
              <a:t>Limitation:</a:t>
            </a:r>
          </a:p>
          <a:p>
            <a:r>
              <a:rPr sz="2000" dirty="0"/>
              <a:t>Less control over format and nuance</a:t>
            </a:r>
          </a:p>
        </p:txBody>
      </p:sp>
      <p:sp>
        <p:nvSpPr>
          <p:cNvPr id="5" name="TextBox 4">
            <a:extLst>
              <a:ext uri="{FF2B5EF4-FFF2-40B4-BE49-F238E27FC236}">
                <a16:creationId xmlns:a16="http://schemas.microsoft.com/office/drawing/2014/main" id="{0C67E2C9-1191-DBC4-4F52-BF05FF7FEBC2}"/>
              </a:ext>
            </a:extLst>
          </p:cNvPr>
          <p:cNvSpPr txBox="1"/>
          <p:nvPr/>
        </p:nvSpPr>
        <p:spPr>
          <a:xfrm>
            <a:off x="5325978" y="2515469"/>
            <a:ext cx="3376863" cy="3416320"/>
          </a:xfrm>
          <a:prstGeom prst="rect">
            <a:avLst/>
          </a:prstGeom>
          <a:solidFill>
            <a:schemeClr val="accent1">
              <a:lumMod val="20000"/>
              <a:lumOff val="80000"/>
            </a:schemeClr>
          </a:solidFill>
        </p:spPr>
        <p:txBody>
          <a:bodyPr wrap="square">
            <a:spAutoFit/>
          </a:bodyPr>
          <a:lstStyle/>
          <a:p>
            <a:r>
              <a:rPr lang="en-AU" b="0" dirty="0">
                <a:effectLst/>
                <a:latin typeface="Menlo" panose="020B0609030804020204" pitchFamily="49" charset="0"/>
              </a:rPr>
              <a:t>* Summarise this article about AI adoption in finance.</a:t>
            </a:r>
          </a:p>
          <a:p>
            <a:r>
              <a:rPr lang="en-AU" b="0" dirty="0">
                <a:effectLst/>
                <a:latin typeface="Menlo" panose="020B0609030804020204" pitchFamily="49" charset="0"/>
              </a:rPr>
              <a:t>* Write a short, polite email asking my boss for next Friday off because of a family wedding</a:t>
            </a:r>
          </a:p>
          <a:p>
            <a:r>
              <a:rPr lang="en-AU" b="0" dirty="0">
                <a:effectLst/>
                <a:latin typeface="Menlo" panose="020B0609030804020204" pitchFamily="49" charset="0"/>
              </a:rPr>
              <a:t>* Explain how social norms influence conformity in online communities.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Few-Shot Prompting</a:t>
            </a:r>
          </a:p>
        </p:txBody>
      </p:sp>
      <p:sp>
        <p:nvSpPr>
          <p:cNvPr id="3" name="Content Placeholder 2"/>
          <p:cNvSpPr>
            <a:spLocks noGrp="1"/>
          </p:cNvSpPr>
          <p:nvPr>
            <p:ph idx="1"/>
          </p:nvPr>
        </p:nvSpPr>
        <p:spPr/>
        <p:txBody>
          <a:bodyPr>
            <a:normAutofit/>
          </a:bodyPr>
          <a:lstStyle/>
          <a:p>
            <a:pPr marL="0" indent="0">
              <a:buNone/>
            </a:pPr>
            <a:r>
              <a:rPr sz="2000" dirty="0"/>
              <a:t>Few-shot prompting includes two to five examples to demonstrate desired output.</a:t>
            </a:r>
          </a:p>
          <a:p>
            <a:pPr marL="0" indent="0">
              <a:buNone/>
            </a:pPr>
            <a:endParaRPr lang="en-AU" sz="2000" dirty="0"/>
          </a:p>
          <a:p>
            <a:pPr marL="0" indent="0">
              <a:buNone/>
            </a:pPr>
            <a:r>
              <a:rPr sz="2000" dirty="0"/>
              <a:t>Benefits:</a:t>
            </a:r>
          </a:p>
          <a:p>
            <a:r>
              <a:rPr sz="2000" dirty="0"/>
              <a:t>Improved consistency</a:t>
            </a:r>
          </a:p>
          <a:p>
            <a:r>
              <a:rPr sz="2000" dirty="0"/>
              <a:t>Better handling of complex tasks</a:t>
            </a:r>
          </a:p>
          <a:p>
            <a:endParaRPr sz="2000" dirty="0"/>
          </a:p>
          <a:p>
            <a:pPr marL="0" indent="0">
              <a:buNone/>
            </a:pPr>
            <a:r>
              <a:rPr sz="2000" dirty="0"/>
              <a:t>Tip:</a:t>
            </a:r>
          </a:p>
          <a:p>
            <a:r>
              <a:rPr sz="2000" dirty="0"/>
              <a:t>Keep examples compact to reduce cost</a:t>
            </a:r>
          </a:p>
        </p:txBody>
      </p:sp>
      <p:sp>
        <p:nvSpPr>
          <p:cNvPr id="5" name="TextBox 4">
            <a:extLst>
              <a:ext uri="{FF2B5EF4-FFF2-40B4-BE49-F238E27FC236}">
                <a16:creationId xmlns:a16="http://schemas.microsoft.com/office/drawing/2014/main" id="{D51F47AE-91DE-096A-ED68-256CB402B9DC}"/>
              </a:ext>
            </a:extLst>
          </p:cNvPr>
          <p:cNvSpPr txBox="1"/>
          <p:nvPr/>
        </p:nvSpPr>
        <p:spPr>
          <a:xfrm>
            <a:off x="5598694" y="2573486"/>
            <a:ext cx="3272589" cy="2585323"/>
          </a:xfrm>
          <a:prstGeom prst="rect">
            <a:avLst/>
          </a:prstGeom>
          <a:solidFill>
            <a:schemeClr val="accent1">
              <a:lumMod val="20000"/>
              <a:lumOff val="80000"/>
            </a:schemeClr>
          </a:solidFill>
        </p:spPr>
        <p:txBody>
          <a:bodyPr wrap="square">
            <a:spAutoFit/>
          </a:bodyPr>
          <a:lstStyle/>
          <a:p>
            <a:r>
              <a:rPr lang="en-AU" b="0" dirty="0">
                <a:effectLst/>
                <a:latin typeface="Menlo" panose="020B0609030804020204" pitchFamily="49" charset="0"/>
              </a:rPr>
              <a:t>Prompt:</a:t>
            </a:r>
          </a:p>
          <a:p>
            <a:r>
              <a:rPr lang="en-AU" b="0" dirty="0">
                <a:effectLst/>
                <a:latin typeface="Menlo" panose="020B0609030804020204" pitchFamily="49" charset="0"/>
              </a:rPr>
              <a:t>Example 1:</a:t>
            </a:r>
          </a:p>
          <a:p>
            <a:r>
              <a:rPr lang="en-AU" b="0" dirty="0">
                <a:effectLst/>
                <a:latin typeface="Menlo" panose="020B0609030804020204" pitchFamily="49" charset="0"/>
              </a:rPr>
              <a:t>Article: …</a:t>
            </a:r>
          </a:p>
          <a:p>
            <a:r>
              <a:rPr lang="en-AU" b="0" dirty="0">
                <a:effectLst/>
                <a:latin typeface="Menlo" panose="020B0609030804020204" pitchFamily="49" charset="0"/>
              </a:rPr>
              <a:t>Summary: …</a:t>
            </a:r>
          </a:p>
          <a:p>
            <a:r>
              <a:rPr lang="en-AU" b="0" dirty="0">
                <a:effectLst/>
                <a:latin typeface="Menlo" panose="020B0609030804020204" pitchFamily="49" charset="0"/>
              </a:rPr>
              <a:t>Example 2:</a:t>
            </a:r>
          </a:p>
          <a:p>
            <a:r>
              <a:rPr lang="en-AU" b="0" dirty="0">
                <a:effectLst/>
                <a:latin typeface="Menlo" panose="020B0609030804020204" pitchFamily="49" charset="0"/>
              </a:rPr>
              <a:t>Article: …</a:t>
            </a:r>
          </a:p>
          <a:p>
            <a:r>
              <a:rPr lang="en-AU" b="0" dirty="0">
                <a:effectLst/>
                <a:latin typeface="Menlo" panose="020B0609030804020204" pitchFamily="49" charset="0"/>
              </a:rPr>
              <a:t>Summary: …</a:t>
            </a:r>
          </a:p>
          <a:p>
            <a:r>
              <a:rPr lang="en-AU" b="0" dirty="0">
                <a:effectLst/>
                <a:latin typeface="Menlo" panose="020B0609030804020204" pitchFamily="49" charset="0"/>
              </a:rPr>
              <a:t>Now summarise the following article.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Chain-of-Thought Prompting</a:t>
            </a:r>
          </a:p>
        </p:txBody>
      </p:sp>
      <p:sp>
        <p:nvSpPr>
          <p:cNvPr id="3" name="Content Placeholder 2"/>
          <p:cNvSpPr>
            <a:spLocks noGrp="1"/>
          </p:cNvSpPr>
          <p:nvPr>
            <p:ph idx="1"/>
          </p:nvPr>
        </p:nvSpPr>
        <p:spPr/>
        <p:txBody>
          <a:bodyPr>
            <a:normAutofit/>
          </a:bodyPr>
          <a:lstStyle/>
          <a:p>
            <a:pPr marL="0" indent="0">
              <a:buNone/>
            </a:pPr>
            <a:r>
              <a:rPr sz="2000" dirty="0"/>
              <a:t>Chain-of-thought prompting asks the model to reason step by step.</a:t>
            </a:r>
          </a:p>
          <a:p>
            <a:pPr marL="0" indent="0">
              <a:buNone/>
            </a:pPr>
            <a:endParaRPr lang="en-AU" sz="2000" dirty="0"/>
          </a:p>
          <a:p>
            <a:pPr marL="0" indent="0">
              <a:buNone/>
            </a:pPr>
            <a:r>
              <a:rPr sz="2000" dirty="0"/>
              <a:t>Best for:</a:t>
            </a:r>
          </a:p>
          <a:p>
            <a:r>
              <a:rPr sz="2000" dirty="0"/>
              <a:t>Math</a:t>
            </a:r>
          </a:p>
          <a:p>
            <a:r>
              <a:rPr sz="2000" dirty="0"/>
              <a:t>Logic</a:t>
            </a:r>
          </a:p>
          <a:p>
            <a:r>
              <a:rPr sz="2000" dirty="0"/>
              <a:t>Multi-step reasoning</a:t>
            </a:r>
          </a:p>
          <a:p>
            <a:endParaRPr sz="2000" dirty="0"/>
          </a:p>
          <a:p>
            <a:pPr marL="0" indent="0">
              <a:buNone/>
            </a:pPr>
            <a:r>
              <a:rPr sz="2000" dirty="0"/>
              <a:t>Trade-off:</a:t>
            </a:r>
          </a:p>
          <a:p>
            <a:r>
              <a:rPr sz="2000" dirty="0"/>
              <a:t>Higher latency and cost</a:t>
            </a:r>
          </a:p>
        </p:txBody>
      </p:sp>
      <p:sp>
        <p:nvSpPr>
          <p:cNvPr id="5" name="TextBox 4">
            <a:extLst>
              <a:ext uri="{FF2B5EF4-FFF2-40B4-BE49-F238E27FC236}">
                <a16:creationId xmlns:a16="http://schemas.microsoft.com/office/drawing/2014/main" id="{4D7652BF-D8A8-61D5-A821-02281861ED63}"/>
              </a:ext>
            </a:extLst>
          </p:cNvPr>
          <p:cNvSpPr txBox="1"/>
          <p:nvPr/>
        </p:nvSpPr>
        <p:spPr>
          <a:xfrm>
            <a:off x="4219072" y="2577769"/>
            <a:ext cx="4026570" cy="2031325"/>
          </a:xfrm>
          <a:prstGeom prst="rect">
            <a:avLst/>
          </a:prstGeom>
          <a:solidFill>
            <a:schemeClr val="accent1">
              <a:lumMod val="20000"/>
              <a:lumOff val="80000"/>
            </a:schemeClr>
          </a:solidFill>
        </p:spPr>
        <p:txBody>
          <a:bodyPr wrap="square">
            <a:spAutoFit/>
          </a:bodyPr>
          <a:lstStyle/>
          <a:p>
            <a:r>
              <a:rPr lang="en-AU" b="0" dirty="0">
                <a:effectLst/>
                <a:latin typeface="Menlo" panose="020B0609030804020204" pitchFamily="49" charset="0"/>
              </a:rPr>
              <a:t>Prompt:</a:t>
            </a:r>
          </a:p>
          <a:p>
            <a:r>
              <a:rPr lang="en-AU" b="0" dirty="0">
                <a:effectLst/>
                <a:latin typeface="Menlo" panose="020B0609030804020204" pitchFamily="49" charset="0"/>
              </a:rPr>
              <a:t>Step 1: Identify the main claim of the article.</a:t>
            </a:r>
          </a:p>
          <a:p>
            <a:r>
              <a:rPr lang="en-AU" b="0" dirty="0">
                <a:effectLst/>
                <a:latin typeface="Menlo" panose="020B0609030804020204" pitchFamily="49" charset="0"/>
              </a:rPr>
              <a:t>Step 2: Identify supporting evidence.</a:t>
            </a:r>
          </a:p>
          <a:p>
            <a:r>
              <a:rPr lang="en-AU" b="0" dirty="0">
                <a:effectLst/>
                <a:latin typeface="Menlo" panose="020B0609030804020204" pitchFamily="49" charset="0"/>
              </a:rPr>
              <a:t>Step 3: Write a concise summary.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Role Prompting</a:t>
            </a:r>
          </a:p>
        </p:txBody>
      </p:sp>
      <p:sp>
        <p:nvSpPr>
          <p:cNvPr id="3" name="Content Placeholder 2"/>
          <p:cNvSpPr>
            <a:spLocks noGrp="1"/>
          </p:cNvSpPr>
          <p:nvPr>
            <p:ph idx="1"/>
          </p:nvPr>
        </p:nvSpPr>
        <p:spPr/>
        <p:txBody>
          <a:bodyPr>
            <a:normAutofit/>
          </a:bodyPr>
          <a:lstStyle/>
          <a:p>
            <a:pPr marL="0" indent="0">
              <a:buNone/>
            </a:pPr>
            <a:r>
              <a:rPr sz="2000" dirty="0"/>
              <a:t>Role prompting assigns a specific persona to influence tone and framing.</a:t>
            </a:r>
          </a:p>
          <a:p>
            <a:endParaRPr sz="2000" dirty="0"/>
          </a:p>
          <a:p>
            <a:pPr marL="0" indent="0">
              <a:buNone/>
            </a:pPr>
            <a:r>
              <a:rPr sz="2000" dirty="0"/>
              <a:t>Precision matters:</a:t>
            </a:r>
          </a:p>
          <a:p>
            <a:r>
              <a:rPr sz="2000" dirty="0"/>
              <a:t>Vague roles yield weak control</a:t>
            </a:r>
          </a:p>
          <a:p>
            <a:r>
              <a:rPr sz="2000" dirty="0"/>
              <a:t>Specific roles improve relevance</a:t>
            </a:r>
          </a:p>
        </p:txBody>
      </p:sp>
      <p:sp>
        <p:nvSpPr>
          <p:cNvPr id="5" name="TextBox 4">
            <a:extLst>
              <a:ext uri="{FF2B5EF4-FFF2-40B4-BE49-F238E27FC236}">
                <a16:creationId xmlns:a16="http://schemas.microsoft.com/office/drawing/2014/main" id="{35E34536-5066-E08D-C99D-1B28DB8B4E1C}"/>
              </a:ext>
            </a:extLst>
          </p:cNvPr>
          <p:cNvSpPr txBox="1"/>
          <p:nvPr/>
        </p:nvSpPr>
        <p:spPr>
          <a:xfrm>
            <a:off x="628650" y="4324761"/>
            <a:ext cx="5483392" cy="923330"/>
          </a:xfrm>
          <a:prstGeom prst="rect">
            <a:avLst/>
          </a:prstGeom>
          <a:solidFill>
            <a:schemeClr val="accent1">
              <a:lumMod val="20000"/>
              <a:lumOff val="80000"/>
            </a:schemeClr>
          </a:solidFill>
        </p:spPr>
        <p:txBody>
          <a:bodyPr wrap="square">
            <a:spAutoFit/>
          </a:bodyPr>
          <a:lstStyle/>
          <a:p>
            <a:r>
              <a:rPr lang="en-AU" b="0" dirty="0">
                <a:effectLst/>
                <a:latin typeface="Menlo" panose="020B0609030804020204" pitchFamily="49" charset="0"/>
              </a:rPr>
              <a:t>You are a CFO briefing a board.</a:t>
            </a:r>
          </a:p>
          <a:p>
            <a:r>
              <a:rPr lang="en-AU" b="0" dirty="0">
                <a:effectLst/>
                <a:latin typeface="Menlo" panose="020B0609030804020204" pitchFamily="49" charset="0"/>
              </a:rPr>
              <a:t>Summarise the article focusing on financial risk, cost, and scalability.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Prompt Chaining</a:t>
            </a:r>
          </a:p>
        </p:txBody>
      </p:sp>
      <p:sp>
        <p:nvSpPr>
          <p:cNvPr id="3" name="Content Placeholder 2"/>
          <p:cNvSpPr>
            <a:spLocks noGrp="1"/>
          </p:cNvSpPr>
          <p:nvPr>
            <p:ph idx="1"/>
          </p:nvPr>
        </p:nvSpPr>
        <p:spPr/>
        <p:txBody>
          <a:bodyPr/>
          <a:lstStyle/>
          <a:p>
            <a:pPr marL="0" indent="0">
              <a:buNone/>
            </a:pPr>
            <a:r>
              <a:rPr dirty="0"/>
              <a:t>Prompt chaining decomposes complex tasks into smaller sequential prompts.</a:t>
            </a:r>
          </a:p>
          <a:p>
            <a:endParaRPr dirty="0"/>
          </a:p>
          <a:p>
            <a:pPr marL="0" indent="0">
              <a:buNone/>
            </a:pPr>
            <a:r>
              <a:rPr dirty="0"/>
              <a:t>Benefits:</a:t>
            </a:r>
          </a:p>
          <a:p>
            <a:r>
              <a:rPr dirty="0"/>
              <a:t>Better control</a:t>
            </a:r>
          </a:p>
          <a:p>
            <a:r>
              <a:rPr dirty="0"/>
              <a:t>Easier debugging</a:t>
            </a:r>
          </a:p>
          <a:p>
            <a:r>
              <a:rPr dirty="0"/>
              <a:t>More reliable outputs</a:t>
            </a:r>
          </a:p>
        </p:txBody>
      </p:sp>
      <p:pic>
        <p:nvPicPr>
          <p:cNvPr id="5122" name="Picture 2" descr="Prompt chaining (and why it matters more than you think) | by Matt |  Accelerated Digital Delivery | Medium">
            <a:extLst>
              <a:ext uri="{FF2B5EF4-FFF2-40B4-BE49-F238E27FC236}">
                <a16:creationId xmlns:a16="http://schemas.microsoft.com/office/drawing/2014/main" id="{3E5538E0-8DBB-58F6-8507-376CF55FE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374928"/>
            <a:ext cx="5454316" cy="3635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Evaluation: How Do You Know a Prompt Works?</a:t>
            </a:r>
          </a:p>
        </p:txBody>
      </p:sp>
      <p:sp>
        <p:nvSpPr>
          <p:cNvPr id="3" name="Content Placeholder 2"/>
          <p:cNvSpPr>
            <a:spLocks noGrp="1"/>
          </p:cNvSpPr>
          <p:nvPr>
            <p:ph idx="1"/>
          </p:nvPr>
        </p:nvSpPr>
        <p:spPr/>
        <p:txBody>
          <a:bodyPr/>
          <a:lstStyle/>
          <a:p>
            <a:pPr marL="0" indent="0">
              <a:buNone/>
            </a:pPr>
            <a:r>
              <a:rPr dirty="0"/>
              <a:t>Define success criteria:</a:t>
            </a:r>
          </a:p>
          <a:p>
            <a:r>
              <a:rPr dirty="0"/>
              <a:t>Accuracy</a:t>
            </a:r>
          </a:p>
          <a:p>
            <a:r>
              <a:rPr dirty="0"/>
              <a:t>Consistency</a:t>
            </a:r>
          </a:p>
          <a:p>
            <a:r>
              <a:rPr dirty="0"/>
              <a:t>Latency</a:t>
            </a:r>
          </a:p>
          <a:p>
            <a:r>
              <a:rPr dirty="0"/>
              <a:t>Cost</a:t>
            </a:r>
          </a:p>
          <a:p>
            <a:endParaRPr dirty="0"/>
          </a:p>
          <a:p>
            <a:pPr marL="0" indent="0">
              <a:buNone/>
            </a:pPr>
            <a:r>
              <a:rPr dirty="0"/>
              <a:t>Test against edge cases, not single examples.</a:t>
            </a:r>
          </a:p>
        </p:txBody>
      </p:sp>
      <p:pic>
        <p:nvPicPr>
          <p:cNvPr id="4" name="Picture 3">
            <a:extLst>
              <a:ext uri="{FF2B5EF4-FFF2-40B4-BE49-F238E27FC236}">
                <a16:creationId xmlns:a16="http://schemas.microsoft.com/office/drawing/2014/main" id="{3BAB7A5B-1AF9-8D51-D839-3548CE4320E9}"/>
              </a:ext>
            </a:extLst>
          </p:cNvPr>
          <p:cNvPicPr>
            <a:picLocks noChangeAspect="1"/>
          </p:cNvPicPr>
          <p:nvPr/>
        </p:nvPicPr>
        <p:blipFill>
          <a:blip r:embed="rId3"/>
          <a:stretch>
            <a:fillRect/>
          </a:stretch>
        </p:blipFill>
        <p:spPr>
          <a:xfrm>
            <a:off x="5989387" y="1690689"/>
            <a:ext cx="2298700" cy="2997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Prompt Engineering: Definition &amp; Importance</a:t>
            </a:r>
          </a:p>
        </p:txBody>
      </p:sp>
      <p:sp>
        <p:nvSpPr>
          <p:cNvPr id="3" name="Content Placeholder 2"/>
          <p:cNvSpPr>
            <a:spLocks noGrp="1"/>
          </p:cNvSpPr>
          <p:nvPr>
            <p:ph sz="half" idx="1"/>
          </p:nvPr>
        </p:nvSpPr>
        <p:spPr/>
        <p:txBody>
          <a:bodyPr>
            <a:normAutofit/>
          </a:bodyPr>
          <a:lstStyle/>
          <a:p>
            <a:r>
              <a:rPr sz="2000" dirty="0"/>
              <a:t>Prompt engineering is the practice of designing instructions that guide AI models toward desired outputs.</a:t>
            </a:r>
          </a:p>
          <a:p>
            <a:endParaRPr sz="2000" dirty="0"/>
          </a:p>
          <a:p>
            <a:r>
              <a:rPr sz="2000" dirty="0"/>
              <a:t>While basic prompting is accessible, mastery requires </a:t>
            </a:r>
            <a:endParaRPr lang="en-AU" sz="2000" dirty="0"/>
          </a:p>
          <a:p>
            <a:pPr lvl="1"/>
            <a:r>
              <a:rPr sz="2000" dirty="0"/>
              <a:t>understanding how models interpret instructions, </a:t>
            </a:r>
            <a:endParaRPr lang="ru-RU" sz="2000" dirty="0"/>
          </a:p>
          <a:p>
            <a:pPr lvl="1"/>
            <a:r>
              <a:rPr sz="2000" dirty="0"/>
              <a:t>generalize patterns, and </a:t>
            </a:r>
            <a:endParaRPr lang="ru-RU" sz="2000" dirty="0"/>
          </a:p>
          <a:p>
            <a:pPr lvl="1"/>
            <a:r>
              <a:rPr sz="2000" dirty="0"/>
              <a:t>respond probabilistically at inference time.</a:t>
            </a:r>
            <a:endParaRPr lang="en-AU" sz="2000" dirty="0"/>
          </a:p>
          <a:p>
            <a:pPr lvl="1"/>
            <a:endParaRPr lang="en-AU" sz="2000" dirty="0"/>
          </a:p>
          <a:p>
            <a:pPr lvl="1"/>
            <a:endParaRPr lang="en-AU" sz="2000" dirty="0"/>
          </a:p>
        </p:txBody>
      </p:sp>
      <p:sp>
        <p:nvSpPr>
          <p:cNvPr id="4" name="Content Placeholder 3">
            <a:extLst>
              <a:ext uri="{FF2B5EF4-FFF2-40B4-BE49-F238E27FC236}">
                <a16:creationId xmlns:a16="http://schemas.microsoft.com/office/drawing/2014/main" id="{83239D60-CD38-D43F-FCFD-118457C155FE}"/>
              </a:ext>
            </a:extLst>
          </p:cNvPr>
          <p:cNvSpPr>
            <a:spLocks noGrp="1"/>
          </p:cNvSpPr>
          <p:nvPr>
            <p:ph sz="half" idx="2"/>
          </p:nvPr>
        </p:nvSpPr>
        <p:spPr>
          <a:solidFill>
            <a:schemeClr val="tx1">
              <a:lumMod val="10000"/>
              <a:lumOff val="90000"/>
            </a:schemeClr>
          </a:solidFill>
        </p:spPr>
        <p:txBody>
          <a:bodyPr>
            <a:normAutofit/>
          </a:bodyPr>
          <a:lstStyle/>
          <a:p>
            <a:r>
              <a:rPr lang="en-AU" sz="2000" dirty="0"/>
              <a:t>Prompting is a soft control mechanism applied at inference time.</a:t>
            </a:r>
          </a:p>
          <a:p>
            <a:pPr marL="0" indent="0">
              <a:buNone/>
            </a:pPr>
            <a:r>
              <a:rPr lang="en-AU" sz="2000" dirty="0"/>
              <a:t>It influences </a:t>
            </a:r>
          </a:p>
          <a:p>
            <a:r>
              <a:rPr lang="en-AU" sz="2000" b="1" dirty="0"/>
              <a:t>output probabilities</a:t>
            </a:r>
            <a:r>
              <a:rPr lang="en-AU" sz="2000" dirty="0"/>
              <a:t>, </a:t>
            </a:r>
          </a:p>
          <a:p>
            <a:r>
              <a:rPr lang="en-AU" sz="2000" b="1" dirty="0"/>
              <a:t>reasoning style</a:t>
            </a:r>
            <a:r>
              <a:rPr lang="en-AU" sz="2000" dirty="0"/>
              <a:t>, and </a:t>
            </a:r>
          </a:p>
          <a:p>
            <a:r>
              <a:rPr lang="en-AU" sz="2000" b="1" dirty="0"/>
              <a:t>structure</a:t>
            </a:r>
            <a:r>
              <a:rPr lang="en-AU" sz="2000" dirty="0"/>
              <a:t> </a:t>
            </a:r>
          </a:p>
          <a:p>
            <a:pPr marL="0" indent="0">
              <a:buNone/>
            </a:pPr>
            <a:r>
              <a:rPr lang="en-AU" sz="2000" dirty="0"/>
              <a:t>without modifying model weights or architecture.</a:t>
            </a:r>
          </a:p>
          <a:p>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Robustness &amp; Safety Considerations</a:t>
            </a:r>
          </a:p>
        </p:txBody>
      </p:sp>
      <p:sp>
        <p:nvSpPr>
          <p:cNvPr id="3" name="Content Placeholder 2"/>
          <p:cNvSpPr>
            <a:spLocks noGrp="1"/>
          </p:cNvSpPr>
          <p:nvPr>
            <p:ph sz="half" idx="1"/>
          </p:nvPr>
        </p:nvSpPr>
        <p:spPr/>
        <p:txBody>
          <a:bodyPr>
            <a:normAutofit/>
          </a:bodyPr>
          <a:lstStyle/>
          <a:p>
            <a:pPr marL="0" indent="0">
              <a:buNone/>
            </a:pPr>
            <a:r>
              <a:rPr lang="en-AU" sz="2000" b="1" dirty="0"/>
              <a:t>Risks</a:t>
            </a:r>
            <a:r>
              <a:rPr sz="2000" dirty="0"/>
              <a:t>:</a:t>
            </a:r>
          </a:p>
          <a:p>
            <a:r>
              <a:rPr sz="2000" dirty="0"/>
              <a:t>Prompt injection</a:t>
            </a:r>
          </a:p>
          <a:p>
            <a:r>
              <a:rPr sz="2000" dirty="0"/>
              <a:t>Conflicting instructions</a:t>
            </a:r>
          </a:p>
          <a:p>
            <a:r>
              <a:rPr sz="2000" dirty="0"/>
              <a:t>Over-reliance on roles</a:t>
            </a:r>
          </a:p>
          <a:p>
            <a:endParaRPr sz="2000" dirty="0"/>
          </a:p>
        </p:txBody>
      </p:sp>
      <p:sp>
        <p:nvSpPr>
          <p:cNvPr id="4" name="Content Placeholder 3">
            <a:extLst>
              <a:ext uri="{FF2B5EF4-FFF2-40B4-BE49-F238E27FC236}">
                <a16:creationId xmlns:a16="http://schemas.microsoft.com/office/drawing/2014/main" id="{0DEBC637-CFEF-DE64-E8A8-F22C1ECF8E7F}"/>
              </a:ext>
            </a:extLst>
          </p:cNvPr>
          <p:cNvSpPr>
            <a:spLocks noGrp="1"/>
          </p:cNvSpPr>
          <p:nvPr>
            <p:ph sz="half" idx="2"/>
          </p:nvPr>
        </p:nvSpPr>
        <p:spPr>
          <a:solidFill>
            <a:schemeClr val="tx1">
              <a:lumMod val="10000"/>
              <a:lumOff val="90000"/>
            </a:schemeClr>
          </a:solidFill>
        </p:spPr>
        <p:txBody>
          <a:bodyPr>
            <a:normAutofit/>
          </a:bodyPr>
          <a:lstStyle/>
          <a:p>
            <a:pPr marL="0" indent="0">
              <a:buNone/>
            </a:pPr>
            <a:r>
              <a:rPr lang="en-AU" sz="2000" b="1" dirty="0"/>
              <a:t>Mitigations:</a:t>
            </a:r>
          </a:p>
          <a:p>
            <a:r>
              <a:rPr lang="en-AU" sz="2000" dirty="0"/>
              <a:t>Input sanitization</a:t>
            </a:r>
          </a:p>
          <a:p>
            <a:r>
              <a:rPr lang="en-AU" sz="2000" dirty="0"/>
              <a:t>Output validation</a:t>
            </a:r>
          </a:p>
          <a:p>
            <a:r>
              <a:rPr lang="en-AU" sz="2000" dirty="0"/>
              <a:t>Clear system-user separation</a:t>
            </a:r>
          </a:p>
          <a:p>
            <a:endParaRPr lang="en-US" sz="2000" dirty="0"/>
          </a:p>
        </p:txBody>
      </p:sp>
      <p:pic>
        <p:nvPicPr>
          <p:cNvPr id="5" name="Picture 4">
            <a:extLst>
              <a:ext uri="{FF2B5EF4-FFF2-40B4-BE49-F238E27FC236}">
                <a16:creationId xmlns:a16="http://schemas.microsoft.com/office/drawing/2014/main" id="{74E6F711-A333-A4C9-98F0-EEEA74FA636F}"/>
              </a:ext>
            </a:extLst>
          </p:cNvPr>
          <p:cNvPicPr>
            <a:picLocks noChangeAspect="1"/>
          </p:cNvPicPr>
          <p:nvPr/>
        </p:nvPicPr>
        <p:blipFill>
          <a:blip r:embed="rId2"/>
          <a:stretch>
            <a:fillRect/>
          </a:stretch>
        </p:blipFill>
        <p:spPr>
          <a:xfrm>
            <a:off x="628650" y="3737809"/>
            <a:ext cx="1760782" cy="230137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Common Prompt Failures</a:t>
            </a:r>
          </a:p>
        </p:txBody>
      </p:sp>
      <p:sp>
        <p:nvSpPr>
          <p:cNvPr id="3" name="Content Placeholder 2"/>
          <p:cNvSpPr>
            <a:spLocks noGrp="1"/>
          </p:cNvSpPr>
          <p:nvPr>
            <p:ph idx="1"/>
          </p:nvPr>
        </p:nvSpPr>
        <p:spPr/>
        <p:txBody>
          <a:bodyPr/>
          <a:lstStyle/>
          <a:p>
            <a:pPr marL="0" indent="0">
              <a:buNone/>
            </a:pPr>
            <a:r>
              <a:rPr dirty="0"/>
              <a:t>• Vagueness leads to inconsistent output</a:t>
            </a:r>
          </a:p>
          <a:p>
            <a:pPr marL="0" indent="0">
              <a:buNone/>
            </a:pPr>
            <a:r>
              <a:rPr dirty="0"/>
              <a:t>• Overloading prompts causes confusion</a:t>
            </a:r>
          </a:p>
          <a:p>
            <a:pPr marL="0" indent="0">
              <a:buNone/>
            </a:pPr>
            <a:r>
              <a:rPr dirty="0"/>
              <a:t>• Buried constraints are ignored</a:t>
            </a:r>
          </a:p>
          <a:p>
            <a:endParaRPr dirty="0"/>
          </a:p>
          <a:p>
            <a:pPr marL="0" indent="0">
              <a:buNone/>
            </a:pPr>
            <a:r>
              <a:rPr dirty="0"/>
              <a:t>Principle:</a:t>
            </a:r>
          </a:p>
          <a:p>
            <a:r>
              <a:rPr dirty="0"/>
              <a:t>The simplest effective prompt is best.</a:t>
            </a:r>
          </a:p>
        </p:txBody>
      </p:sp>
      <p:pic>
        <p:nvPicPr>
          <p:cNvPr id="4" name="Picture 3">
            <a:extLst>
              <a:ext uri="{FF2B5EF4-FFF2-40B4-BE49-F238E27FC236}">
                <a16:creationId xmlns:a16="http://schemas.microsoft.com/office/drawing/2014/main" id="{EA40A0F8-D9AF-A2F5-4527-81ED17D91F61}"/>
              </a:ext>
            </a:extLst>
          </p:cNvPr>
          <p:cNvPicPr>
            <a:picLocks noChangeAspect="1"/>
          </p:cNvPicPr>
          <p:nvPr/>
        </p:nvPicPr>
        <p:blipFill>
          <a:blip r:embed="rId2"/>
          <a:stretch>
            <a:fillRect/>
          </a:stretch>
        </p:blipFill>
        <p:spPr>
          <a:xfrm>
            <a:off x="5747084" y="1690689"/>
            <a:ext cx="2590800" cy="3759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Reusable Prompt Template</a:t>
            </a:r>
          </a:p>
        </p:txBody>
      </p:sp>
      <p:sp>
        <p:nvSpPr>
          <p:cNvPr id="3" name="Content Placeholder 2"/>
          <p:cNvSpPr>
            <a:spLocks noGrp="1"/>
          </p:cNvSpPr>
          <p:nvPr>
            <p:ph idx="1"/>
          </p:nvPr>
        </p:nvSpPr>
        <p:spPr/>
        <p:txBody>
          <a:bodyPr/>
          <a:lstStyle/>
          <a:p>
            <a:r>
              <a:t>Role:</a:t>
            </a:r>
          </a:p>
          <a:p>
            <a:r>
              <a:t>Context:</a:t>
            </a:r>
          </a:p>
          <a:p>
            <a:r>
              <a:t>Constraints:</a:t>
            </a:r>
          </a:p>
          <a:p>
            <a:r>
              <a:t>Output format:</a:t>
            </a:r>
          </a:p>
          <a:p>
            <a:r>
              <a:t>Task:</a:t>
            </a:r>
          </a:p>
        </p:txBody>
      </p:sp>
      <p:pic>
        <p:nvPicPr>
          <p:cNvPr id="6146" name="Picture 2" descr="The ultimate guide to Notion templates">
            <a:extLst>
              <a:ext uri="{FF2B5EF4-FFF2-40B4-BE49-F238E27FC236}">
                <a16:creationId xmlns:a16="http://schemas.microsoft.com/office/drawing/2014/main" id="{BC84CA98-7816-1C4F-D597-ED9AD4B32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575" y="1825625"/>
            <a:ext cx="4888403" cy="2652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026E-AA90-4DD7-694A-8516917C5C69}"/>
              </a:ext>
            </a:extLst>
          </p:cNvPr>
          <p:cNvSpPr>
            <a:spLocks noGrp="1"/>
          </p:cNvSpPr>
          <p:nvPr>
            <p:ph type="title"/>
          </p:nvPr>
        </p:nvSpPr>
        <p:spPr/>
        <p:txBody>
          <a:bodyPr/>
          <a:lstStyle/>
          <a:p>
            <a:r>
              <a:rPr lang="en-US" dirty="0"/>
              <a:t>Practice</a:t>
            </a:r>
          </a:p>
        </p:txBody>
      </p:sp>
      <p:pic>
        <p:nvPicPr>
          <p:cNvPr id="3" name="Picture 2">
            <a:extLst>
              <a:ext uri="{FF2B5EF4-FFF2-40B4-BE49-F238E27FC236}">
                <a16:creationId xmlns:a16="http://schemas.microsoft.com/office/drawing/2014/main" id="{05D23B1E-404A-2E40-B8C2-27DA5556A3B3}"/>
              </a:ext>
            </a:extLst>
          </p:cNvPr>
          <p:cNvPicPr>
            <a:picLocks noChangeAspect="1"/>
          </p:cNvPicPr>
          <p:nvPr/>
        </p:nvPicPr>
        <p:blipFill>
          <a:blip r:embed="rId3"/>
          <a:stretch>
            <a:fillRect/>
          </a:stretch>
        </p:blipFill>
        <p:spPr>
          <a:xfrm>
            <a:off x="838200" y="1690689"/>
            <a:ext cx="7467600" cy="4076700"/>
          </a:xfrm>
          <a:prstGeom prst="rect">
            <a:avLst/>
          </a:prstGeom>
        </p:spPr>
      </p:pic>
    </p:spTree>
    <p:extLst>
      <p:ext uri="{BB962C8B-B14F-4D97-AF65-F5344CB8AC3E}">
        <p14:creationId xmlns:p14="http://schemas.microsoft.com/office/powerpoint/2010/main" val="260686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Prompts Can and Cannot Do</a:t>
            </a:r>
          </a:p>
        </p:txBody>
      </p:sp>
      <p:sp>
        <p:nvSpPr>
          <p:cNvPr id="3" name="Content Placeholder 2"/>
          <p:cNvSpPr>
            <a:spLocks noGrp="1"/>
          </p:cNvSpPr>
          <p:nvPr>
            <p:ph sz="half" idx="1"/>
          </p:nvPr>
        </p:nvSpPr>
        <p:spPr/>
        <p:txBody>
          <a:bodyPr>
            <a:normAutofit/>
          </a:bodyPr>
          <a:lstStyle/>
          <a:p>
            <a:pPr marL="0" indent="0">
              <a:buNone/>
            </a:pPr>
            <a:r>
              <a:rPr sz="2000" dirty="0"/>
              <a:t>Prompts can:</a:t>
            </a:r>
          </a:p>
          <a:p>
            <a:r>
              <a:rPr sz="2000" dirty="0"/>
              <a:t>Guide style and structure</a:t>
            </a:r>
          </a:p>
          <a:p>
            <a:r>
              <a:rPr sz="2000" dirty="0"/>
              <a:t>Influence reasoning patterns</a:t>
            </a:r>
          </a:p>
          <a:p>
            <a:r>
              <a:rPr sz="2000" dirty="0"/>
              <a:t>Reduce ambiguity</a:t>
            </a:r>
          </a:p>
          <a:p>
            <a:endParaRPr sz="2000" dirty="0"/>
          </a:p>
        </p:txBody>
      </p:sp>
      <p:sp>
        <p:nvSpPr>
          <p:cNvPr id="4" name="Content Placeholder 3">
            <a:extLst>
              <a:ext uri="{FF2B5EF4-FFF2-40B4-BE49-F238E27FC236}">
                <a16:creationId xmlns:a16="http://schemas.microsoft.com/office/drawing/2014/main" id="{01B17227-6DDF-73D8-1DB9-CE14881771C8}"/>
              </a:ext>
            </a:extLst>
          </p:cNvPr>
          <p:cNvSpPr>
            <a:spLocks noGrp="1"/>
          </p:cNvSpPr>
          <p:nvPr>
            <p:ph sz="half" idx="2"/>
          </p:nvPr>
        </p:nvSpPr>
        <p:spPr/>
        <p:txBody>
          <a:bodyPr>
            <a:normAutofit/>
          </a:bodyPr>
          <a:lstStyle/>
          <a:p>
            <a:pPr marL="0" indent="0">
              <a:buNone/>
            </a:pPr>
            <a:r>
              <a:rPr lang="en-AU" sz="2000" dirty="0"/>
              <a:t>Prompts cannot:</a:t>
            </a:r>
          </a:p>
          <a:p>
            <a:r>
              <a:rPr lang="en-AU" sz="2000" dirty="0"/>
              <a:t>Guarantee correctness</a:t>
            </a:r>
          </a:p>
          <a:p>
            <a:r>
              <a:rPr lang="en-AU" sz="2000" dirty="0"/>
              <a:t>Enforce hard constraints</a:t>
            </a:r>
          </a:p>
          <a:p>
            <a:r>
              <a:rPr lang="en-AU" sz="2000" dirty="0"/>
              <a:t>Replace validation logic</a:t>
            </a:r>
          </a:p>
          <a:p>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920" y="1164770"/>
            <a:ext cx="3123475" cy="551295"/>
          </a:xfrm>
        </p:spPr>
        <p:txBody>
          <a:bodyPr anchor="b">
            <a:noAutofit/>
          </a:bodyPr>
          <a:lstStyle/>
          <a:p>
            <a:r>
              <a:rPr lang="en-AU" sz="2800" dirty="0">
                <a:solidFill>
                  <a:schemeClr val="bg1"/>
                </a:solidFill>
              </a:rPr>
              <a:t>Effective prompts</a:t>
            </a:r>
            <a:endParaRPr sz="2800" dirty="0"/>
          </a:p>
        </p:txBody>
      </p:sp>
      <p:sp>
        <p:nvSpPr>
          <p:cNvPr id="3" name="Content Placeholder 2"/>
          <p:cNvSpPr>
            <a:spLocks noGrp="1"/>
          </p:cNvSpPr>
          <p:nvPr>
            <p:ph idx="1"/>
          </p:nvPr>
        </p:nvSpPr>
        <p:spPr>
          <a:xfrm>
            <a:off x="3887391" y="987426"/>
            <a:ext cx="4629150" cy="4873625"/>
          </a:xfrm>
        </p:spPr>
        <p:txBody>
          <a:bodyPr>
            <a:normAutofit/>
          </a:bodyPr>
          <a:lstStyle/>
          <a:p>
            <a:endParaRPr lang="en-AU" sz="2200" dirty="0"/>
          </a:p>
          <a:p>
            <a:pPr marL="0" indent="0">
              <a:buNone/>
            </a:pPr>
            <a:r>
              <a:rPr lang="en-AU" sz="2200" dirty="0"/>
              <a:t>• </a:t>
            </a:r>
            <a:r>
              <a:rPr lang="en-AU" sz="2200" b="1" dirty="0"/>
              <a:t>Task Description </a:t>
            </a:r>
            <a:r>
              <a:rPr lang="en-AU" sz="2200" dirty="0"/>
              <a:t>– What the model should do and which role it should adopt</a:t>
            </a:r>
          </a:p>
          <a:p>
            <a:pPr marL="0" indent="0">
              <a:buNone/>
            </a:pPr>
            <a:r>
              <a:rPr lang="en-AU" sz="2200" dirty="0"/>
              <a:t>• </a:t>
            </a:r>
            <a:r>
              <a:rPr lang="en-AU" sz="2200" b="1" dirty="0"/>
              <a:t>Context</a:t>
            </a:r>
            <a:r>
              <a:rPr lang="en-AU" sz="2200" dirty="0"/>
              <a:t> – Background information to reduce hallucinations</a:t>
            </a:r>
          </a:p>
          <a:p>
            <a:pPr marL="0" indent="0">
              <a:buNone/>
            </a:pPr>
            <a:r>
              <a:rPr lang="en-AU" sz="2200" dirty="0"/>
              <a:t>• </a:t>
            </a:r>
            <a:r>
              <a:rPr lang="en-AU" sz="2200" b="1" dirty="0"/>
              <a:t>Examples </a:t>
            </a:r>
            <a:r>
              <a:rPr lang="en-AU" sz="2200" dirty="0"/>
              <a:t>– Demonstrations of desired behaviour or format</a:t>
            </a:r>
          </a:p>
          <a:p>
            <a:pPr marL="0" indent="0">
              <a:buNone/>
            </a:pPr>
            <a:r>
              <a:rPr lang="en-AU" sz="2200" dirty="0"/>
              <a:t>• </a:t>
            </a:r>
            <a:r>
              <a:rPr lang="en-AU" sz="2200" b="1" dirty="0"/>
              <a:t>Concrete Task </a:t>
            </a:r>
            <a:r>
              <a:rPr lang="en-AU" sz="2200" dirty="0"/>
              <a:t>– The specific action or question</a:t>
            </a:r>
          </a:p>
        </p:txBody>
      </p:sp>
      <p:sp>
        <p:nvSpPr>
          <p:cNvPr id="8" name="Text Placeholder 3">
            <a:extLst>
              <a:ext uri="{FF2B5EF4-FFF2-40B4-BE49-F238E27FC236}">
                <a16:creationId xmlns:a16="http://schemas.microsoft.com/office/drawing/2014/main" id="{D1D5096C-FC26-D82D-9880-E2EECFCA2A1D}"/>
              </a:ext>
            </a:extLst>
          </p:cNvPr>
          <p:cNvSpPr>
            <a:spLocks noGrp="1"/>
          </p:cNvSpPr>
          <p:nvPr>
            <p:ph type="body" sz="half" idx="2"/>
          </p:nvPr>
        </p:nvSpPr>
        <p:spPr>
          <a:xfrm>
            <a:off x="314920" y="2049462"/>
            <a:ext cx="3123475" cy="3811588"/>
          </a:xfrm>
        </p:spPr>
        <p:txBody>
          <a:bodyPr>
            <a:normAutofit/>
          </a:bodyPr>
          <a:lstStyle/>
          <a:p>
            <a:r>
              <a:rPr lang="en-AU" sz="2400" dirty="0">
                <a:solidFill>
                  <a:schemeClr val="bg1"/>
                </a:solidFill>
              </a:rPr>
              <a:t>Components:</a:t>
            </a:r>
          </a:p>
          <a:p>
            <a:endParaRPr lang="en-US" sz="24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System vs User Prompts</a:t>
            </a:r>
          </a:p>
        </p:txBody>
      </p:sp>
      <p:sp>
        <p:nvSpPr>
          <p:cNvPr id="3" name="Content Placeholder 2"/>
          <p:cNvSpPr>
            <a:spLocks noGrp="1"/>
          </p:cNvSpPr>
          <p:nvPr>
            <p:ph sz="half" idx="1"/>
          </p:nvPr>
        </p:nvSpPr>
        <p:spPr>
          <a:xfrm>
            <a:off x="628650" y="1556657"/>
            <a:ext cx="3886200" cy="4620306"/>
          </a:xfrm>
        </p:spPr>
        <p:txBody>
          <a:bodyPr>
            <a:normAutofit lnSpcReduction="10000"/>
          </a:bodyPr>
          <a:lstStyle/>
          <a:p>
            <a:pPr marL="0" indent="0">
              <a:buNone/>
            </a:pPr>
            <a:r>
              <a:rPr b="1" dirty="0"/>
              <a:t>System Prompts:</a:t>
            </a:r>
          </a:p>
          <a:p>
            <a:pPr marL="0" indent="0">
              <a:buNone/>
            </a:pPr>
            <a:r>
              <a:rPr dirty="0"/>
              <a:t>• Define behavior, role, and tone across the conversation</a:t>
            </a:r>
          </a:p>
          <a:p>
            <a:r>
              <a:rPr dirty="0"/>
              <a:t>Act as persistent behavioral constraints</a:t>
            </a:r>
            <a:endParaRPr lang="en-AU" dirty="0"/>
          </a:p>
          <a:p>
            <a:r>
              <a:rPr lang="en-AU" dirty="0">
                <a:effectLst/>
              </a:rPr>
              <a:t>Define</a:t>
            </a:r>
            <a:r>
              <a:rPr lang="en-AU" i="1" dirty="0">
                <a:effectLst/>
              </a:rPr>
              <a:t> who</a:t>
            </a:r>
            <a:r>
              <a:rPr lang="en-AU" dirty="0">
                <a:effectLst/>
              </a:rPr>
              <a:t> the AI is (a </a:t>
            </a:r>
            <a:r>
              <a:rPr lang="en-AU" b="1" dirty="0">
                <a:effectLst/>
              </a:rPr>
              <a:t>persona)</a:t>
            </a:r>
            <a:r>
              <a:rPr lang="en-AU" dirty="0">
                <a:effectLst/>
              </a:rPr>
              <a:t>.</a:t>
            </a:r>
          </a:p>
          <a:p>
            <a:endParaRPr lang="en-AU" dirty="0">
              <a:effectLst/>
            </a:endParaRPr>
          </a:p>
          <a:p>
            <a:pPr marL="0" indent="0">
              <a:buNone/>
            </a:pPr>
            <a:r>
              <a:rPr lang="en-AU" dirty="0">
                <a:effectLst/>
              </a:rPr>
              <a:t>• </a:t>
            </a:r>
            <a:r>
              <a:rPr lang="en-AU" b="1" dirty="0">
                <a:effectLst/>
              </a:rPr>
              <a:t>Example 1 (Real Estate):</a:t>
            </a:r>
            <a:r>
              <a:rPr lang="en-AU" dirty="0">
                <a:effectLst/>
              </a:rPr>
              <a:t> "Act as an experienced real estate agent".</a:t>
            </a:r>
          </a:p>
          <a:p>
            <a:pPr marL="0" indent="0">
              <a:buNone/>
            </a:pPr>
            <a:r>
              <a:rPr lang="en-AU" dirty="0">
                <a:effectLst/>
              </a:rPr>
              <a:t>• </a:t>
            </a:r>
            <a:r>
              <a:rPr lang="en-AU" b="1" dirty="0">
                <a:effectLst/>
              </a:rPr>
              <a:t>Example 2 (Education):</a:t>
            </a:r>
            <a:r>
              <a:rPr lang="en-AU" dirty="0">
                <a:effectLst/>
              </a:rPr>
              <a:t> "Act as an encouraging first-grade teacher who focuses on effort and improvement".</a:t>
            </a:r>
          </a:p>
          <a:p>
            <a:pPr marL="0" indent="0">
              <a:buNone/>
            </a:pPr>
            <a:r>
              <a:rPr lang="en-AU" dirty="0">
                <a:effectLst/>
              </a:rPr>
              <a:t>• </a:t>
            </a:r>
            <a:r>
              <a:rPr lang="en-AU" b="1" dirty="0">
                <a:effectLst/>
              </a:rPr>
              <a:t>Example 3 (General Logic):</a:t>
            </a:r>
            <a:r>
              <a:rPr lang="en-AU" dirty="0">
                <a:effectLst/>
              </a:rPr>
              <a:t> Instructions to "think step by step" or "explain your reasoning" to ensure systematic problem-solving.</a:t>
            </a:r>
          </a:p>
          <a:p>
            <a:pPr marL="0" indent="0">
              <a:buNone/>
            </a:pPr>
            <a:br>
              <a:rPr lang="en-AU" dirty="0"/>
            </a:br>
            <a:endParaRPr dirty="0"/>
          </a:p>
          <a:p>
            <a:endParaRPr dirty="0"/>
          </a:p>
        </p:txBody>
      </p:sp>
      <p:sp>
        <p:nvSpPr>
          <p:cNvPr id="4" name="Content Placeholder 3">
            <a:extLst>
              <a:ext uri="{FF2B5EF4-FFF2-40B4-BE49-F238E27FC236}">
                <a16:creationId xmlns:a16="http://schemas.microsoft.com/office/drawing/2014/main" id="{E048DB3B-DDF7-0152-FDA4-AA874AE26E66}"/>
              </a:ext>
            </a:extLst>
          </p:cNvPr>
          <p:cNvSpPr>
            <a:spLocks noGrp="1"/>
          </p:cNvSpPr>
          <p:nvPr>
            <p:ph sz="half" idx="2"/>
          </p:nvPr>
        </p:nvSpPr>
        <p:spPr>
          <a:xfrm>
            <a:off x="4572000" y="1556657"/>
            <a:ext cx="3886200" cy="4676436"/>
          </a:xfrm>
          <a:solidFill>
            <a:schemeClr val="tx1">
              <a:lumMod val="10000"/>
              <a:lumOff val="90000"/>
            </a:schemeClr>
          </a:solidFill>
        </p:spPr>
        <p:txBody>
          <a:bodyPr>
            <a:normAutofit lnSpcReduction="10000"/>
          </a:bodyPr>
          <a:lstStyle/>
          <a:p>
            <a:pPr marL="0" indent="0">
              <a:buNone/>
            </a:pPr>
            <a:r>
              <a:rPr lang="en-AU" b="1" dirty="0"/>
              <a:t>User Prompts:</a:t>
            </a:r>
          </a:p>
          <a:p>
            <a:pPr marL="0" indent="0">
              <a:buNone/>
            </a:pPr>
            <a:r>
              <a:rPr lang="en-AU" dirty="0"/>
              <a:t>• Contain the </a:t>
            </a:r>
            <a:r>
              <a:rPr lang="en-AU" b="1" dirty="0">
                <a:effectLst/>
              </a:rPr>
              <a:t>actual task </a:t>
            </a:r>
            <a:r>
              <a:rPr lang="en-AU" dirty="0"/>
              <a:t>or </a:t>
            </a:r>
            <a:r>
              <a:rPr lang="en-AU" b="1" dirty="0"/>
              <a:t>query, </a:t>
            </a:r>
            <a:r>
              <a:rPr lang="en-AU" b="1" dirty="0">
                <a:effectLst/>
              </a:rPr>
              <a:t>or specific input</a:t>
            </a:r>
            <a:r>
              <a:rPr lang="en-AU" dirty="0">
                <a:effectLst/>
              </a:rPr>
              <a:t> at that moment</a:t>
            </a:r>
            <a:endParaRPr lang="en-AU" b="1" dirty="0"/>
          </a:p>
          <a:p>
            <a:r>
              <a:rPr lang="en-AU" dirty="0"/>
              <a:t>Vary per interaction</a:t>
            </a:r>
          </a:p>
          <a:p>
            <a:r>
              <a:rPr lang="en-AU" dirty="0">
                <a:effectLst/>
              </a:rPr>
              <a:t>Define </a:t>
            </a:r>
            <a:r>
              <a:rPr lang="en-AU" i="1" dirty="0">
                <a:effectLst/>
              </a:rPr>
              <a:t>what</a:t>
            </a:r>
            <a:r>
              <a:rPr lang="en-AU" dirty="0">
                <a:effectLst/>
              </a:rPr>
              <a:t> it needs to do right now.</a:t>
            </a:r>
          </a:p>
          <a:p>
            <a:pPr marL="0" indent="0">
              <a:buNone/>
            </a:pPr>
            <a:endParaRPr lang="en-AU" dirty="0">
              <a:effectLst/>
            </a:endParaRPr>
          </a:p>
          <a:p>
            <a:pPr marL="0" indent="0">
              <a:buNone/>
            </a:pPr>
            <a:r>
              <a:rPr lang="en-AU" dirty="0">
                <a:effectLst/>
              </a:rPr>
              <a:t>• </a:t>
            </a:r>
            <a:r>
              <a:rPr lang="en-AU" b="1" dirty="0">
                <a:effectLst/>
              </a:rPr>
              <a:t>Example 1 (Real Estate):</a:t>
            </a:r>
            <a:r>
              <a:rPr lang="en-AU" dirty="0">
                <a:effectLst/>
              </a:rPr>
              <a:t> A specific question from a buyer about a property disclosure.</a:t>
            </a:r>
          </a:p>
          <a:p>
            <a:pPr marL="0" indent="0">
              <a:buNone/>
            </a:pPr>
            <a:r>
              <a:rPr lang="en-AU" dirty="0">
                <a:effectLst/>
              </a:rPr>
              <a:t>• </a:t>
            </a:r>
            <a:r>
              <a:rPr lang="en-AU" b="1" dirty="0">
                <a:effectLst/>
              </a:rPr>
              <a:t>Example 2 (Education):</a:t>
            </a:r>
            <a:r>
              <a:rPr lang="en-AU" dirty="0">
                <a:effectLst/>
              </a:rPr>
              <a:t> A request to score a simple student essay such as, "Summer is the best season. The sun is warm. I go swimming".</a:t>
            </a:r>
          </a:p>
          <a:p>
            <a:pPr marL="0" indent="0">
              <a:buNone/>
            </a:pPr>
            <a:r>
              <a:rPr lang="en-AU" dirty="0">
                <a:effectLst/>
              </a:rPr>
              <a:t>• </a:t>
            </a:r>
            <a:r>
              <a:rPr lang="en-AU" b="1" dirty="0">
                <a:effectLst/>
              </a:rPr>
              <a:t>Example 3 (General Task):</a:t>
            </a:r>
            <a:r>
              <a:rPr lang="en-AU" dirty="0">
                <a:effectLst/>
              </a:rPr>
              <a:t> "Translate the following text to French" or "Summarize this article in three sentences"</a:t>
            </a:r>
          </a:p>
          <a:p>
            <a:pPr marL="0" indent="0">
              <a:buNone/>
            </a:pPr>
            <a:endParaRPr lang="en-AU" dirty="0"/>
          </a:p>
          <a:p>
            <a:endParaRPr 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6465-D00C-1526-D3F6-A40506AB5DA5}"/>
              </a:ext>
            </a:extLst>
          </p:cNvPr>
          <p:cNvSpPr>
            <a:spLocks noGrp="1"/>
          </p:cNvSpPr>
          <p:nvPr>
            <p:ph type="title"/>
          </p:nvPr>
        </p:nvSpPr>
        <p:spPr/>
        <p:txBody>
          <a:bodyPr/>
          <a:lstStyle/>
          <a:p>
            <a:r>
              <a:rPr lang="en-AU" dirty="0"/>
              <a:t>System vs User Prompts: Real world apps</a:t>
            </a:r>
            <a:endParaRPr lang="en-US" dirty="0"/>
          </a:p>
        </p:txBody>
      </p:sp>
      <p:sp>
        <p:nvSpPr>
          <p:cNvPr id="3" name="Content Placeholder 2">
            <a:extLst>
              <a:ext uri="{FF2B5EF4-FFF2-40B4-BE49-F238E27FC236}">
                <a16:creationId xmlns:a16="http://schemas.microsoft.com/office/drawing/2014/main" id="{5F55D7C8-1035-163F-0030-76D8385FAF11}"/>
              </a:ext>
            </a:extLst>
          </p:cNvPr>
          <p:cNvSpPr>
            <a:spLocks noGrp="1"/>
          </p:cNvSpPr>
          <p:nvPr>
            <p:ph idx="1"/>
          </p:nvPr>
        </p:nvSpPr>
        <p:spPr>
          <a:xfrm>
            <a:off x="628650" y="1825625"/>
            <a:ext cx="7886700" cy="1804928"/>
          </a:xfrm>
        </p:spPr>
        <p:txBody>
          <a:bodyPr>
            <a:normAutofit/>
          </a:bodyPr>
          <a:lstStyle/>
          <a:p>
            <a:r>
              <a:rPr lang="en-AU" sz="2000" dirty="0">
                <a:effectLst/>
              </a:rPr>
              <a:t>In a real-world application</a:t>
            </a:r>
            <a:r>
              <a:rPr lang="ru-RU" sz="2000" dirty="0">
                <a:effectLst/>
              </a:rPr>
              <a:t>  </a:t>
            </a:r>
            <a:r>
              <a:rPr lang="en-AU" sz="2000" dirty="0">
                <a:effectLst/>
              </a:rPr>
              <a:t>the two types of prompts are chained together to ensure high-quality results.</a:t>
            </a:r>
            <a:endParaRPr lang="en-AU" sz="2000" dirty="0"/>
          </a:p>
          <a:p>
            <a:r>
              <a:rPr lang="en-AU" sz="2000" dirty="0">
                <a:effectLst/>
              </a:rPr>
              <a:t>This separation allows for </a:t>
            </a:r>
            <a:r>
              <a:rPr lang="en-AU" sz="2000" b="1" dirty="0">
                <a:effectLst/>
              </a:rPr>
              <a:t>clarity and specificity</a:t>
            </a:r>
            <a:r>
              <a:rPr lang="en-AU" sz="2000" b="1" dirty="0"/>
              <a:t>:</a:t>
            </a:r>
          </a:p>
          <a:p>
            <a:pPr marL="0" indent="0">
              <a:buNone/>
            </a:pPr>
            <a:r>
              <a:rPr lang="en-AU" sz="2000" dirty="0">
                <a:effectLst/>
              </a:rPr>
              <a:t>The model doesn't have to guess your </a:t>
            </a:r>
            <a:r>
              <a:rPr lang="en-AU" sz="2000" b="1" dirty="0">
                <a:effectLst/>
              </a:rPr>
              <a:t>intent</a:t>
            </a:r>
            <a:r>
              <a:rPr lang="en-AU" sz="2000" dirty="0">
                <a:effectLst/>
              </a:rPr>
              <a:t> or the </a:t>
            </a:r>
            <a:r>
              <a:rPr lang="en-AU" sz="2000" b="1" dirty="0">
                <a:effectLst/>
              </a:rPr>
              <a:t>context</a:t>
            </a:r>
            <a:r>
              <a:rPr lang="en-AU" sz="2000" dirty="0">
                <a:effectLst/>
              </a:rPr>
              <a:t> of the interaction</a:t>
            </a:r>
          </a:p>
          <a:p>
            <a:endParaRPr lang="en-US" sz="2000" b="1" dirty="0"/>
          </a:p>
        </p:txBody>
      </p:sp>
      <p:sp>
        <p:nvSpPr>
          <p:cNvPr id="5" name="TextBox 4">
            <a:extLst>
              <a:ext uri="{FF2B5EF4-FFF2-40B4-BE49-F238E27FC236}">
                <a16:creationId xmlns:a16="http://schemas.microsoft.com/office/drawing/2014/main" id="{CDF5E80B-01A9-FA35-FA02-780CFD23A954}"/>
              </a:ext>
            </a:extLst>
          </p:cNvPr>
          <p:cNvSpPr txBox="1"/>
          <p:nvPr/>
        </p:nvSpPr>
        <p:spPr>
          <a:xfrm>
            <a:off x="628650" y="3861385"/>
            <a:ext cx="4572000" cy="1754326"/>
          </a:xfrm>
          <a:prstGeom prst="rect">
            <a:avLst/>
          </a:prstGeom>
          <a:solidFill>
            <a:schemeClr val="tx1">
              <a:lumMod val="10000"/>
              <a:lumOff val="90000"/>
            </a:schemeClr>
          </a:solidFill>
        </p:spPr>
        <p:txBody>
          <a:bodyPr wrap="square">
            <a:spAutoFit/>
          </a:bodyPr>
          <a:lstStyle/>
          <a:p>
            <a:r>
              <a:rPr lang="en-AU" b="1" dirty="0"/>
              <a:t>System Prompt</a:t>
            </a:r>
            <a:r>
              <a:rPr lang="en-AU" dirty="0"/>
              <a:t>: "You are a safe, family-friendly assistant. Never discuss violence, adult topics, or give personal advice on health/money/law. If a question touches these, politely redirect to a trusted adult or professional. Always be kind and fun.”</a:t>
            </a:r>
          </a:p>
        </p:txBody>
      </p:sp>
      <p:sp>
        <p:nvSpPr>
          <p:cNvPr id="7" name="TextBox 6">
            <a:extLst>
              <a:ext uri="{FF2B5EF4-FFF2-40B4-BE49-F238E27FC236}">
                <a16:creationId xmlns:a16="http://schemas.microsoft.com/office/drawing/2014/main" id="{A891FC57-4222-A92E-7297-1ED75BAD0B0A}"/>
              </a:ext>
            </a:extLst>
          </p:cNvPr>
          <p:cNvSpPr txBox="1"/>
          <p:nvPr/>
        </p:nvSpPr>
        <p:spPr>
          <a:xfrm>
            <a:off x="5502442" y="3861385"/>
            <a:ext cx="2770270" cy="923330"/>
          </a:xfrm>
          <a:prstGeom prst="rect">
            <a:avLst/>
          </a:prstGeom>
          <a:solidFill>
            <a:schemeClr val="accent1">
              <a:lumMod val="20000"/>
              <a:lumOff val="80000"/>
            </a:schemeClr>
          </a:solidFill>
        </p:spPr>
        <p:txBody>
          <a:bodyPr wrap="square">
            <a:spAutoFit/>
          </a:bodyPr>
          <a:lstStyle/>
          <a:p>
            <a:r>
              <a:rPr lang="en-AU" b="1" dirty="0"/>
              <a:t>User Prompt</a:t>
            </a:r>
            <a:r>
              <a:rPr lang="en-AU" dirty="0"/>
              <a:t>: "Tell me a story about a brave knight fighting a dragon!” </a:t>
            </a:r>
            <a:endParaRPr lang="en-US" dirty="0"/>
          </a:p>
        </p:txBody>
      </p:sp>
    </p:spTree>
    <p:extLst>
      <p:ext uri="{BB962C8B-B14F-4D97-AF65-F5344CB8AC3E}">
        <p14:creationId xmlns:p14="http://schemas.microsoft.com/office/powerpoint/2010/main" val="2244887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14A0AD-207A-AAC6-6897-C509DDD0BA9F}"/>
              </a:ext>
            </a:extLst>
          </p:cNvPr>
          <p:cNvSpPr>
            <a:spLocks noGrp="1"/>
          </p:cNvSpPr>
          <p:nvPr>
            <p:ph type="title"/>
          </p:nvPr>
        </p:nvSpPr>
        <p:spPr/>
        <p:txBody>
          <a:bodyPr/>
          <a:lstStyle/>
          <a:p>
            <a:r>
              <a:rPr lang="en-AU" b="1" dirty="0"/>
              <a:t>Edge Cases &amp; Related Considerations</a:t>
            </a:r>
            <a:endParaRPr lang="en-US" dirty="0"/>
          </a:p>
        </p:txBody>
      </p:sp>
      <p:sp>
        <p:nvSpPr>
          <p:cNvPr id="5" name="Content Placeholder 4">
            <a:extLst>
              <a:ext uri="{FF2B5EF4-FFF2-40B4-BE49-F238E27FC236}">
                <a16:creationId xmlns:a16="http://schemas.microsoft.com/office/drawing/2014/main" id="{E84A2DB4-8786-F926-404F-F2704F467236}"/>
              </a:ext>
            </a:extLst>
          </p:cNvPr>
          <p:cNvSpPr>
            <a:spLocks noGrp="1"/>
          </p:cNvSpPr>
          <p:nvPr>
            <p:ph idx="1"/>
          </p:nvPr>
        </p:nvSpPr>
        <p:spPr>
          <a:xfrm>
            <a:off x="628650" y="1365401"/>
            <a:ext cx="7886700" cy="2805546"/>
          </a:xfrm>
        </p:spPr>
        <p:txBody>
          <a:bodyPr>
            <a:noAutofit/>
          </a:bodyPr>
          <a:lstStyle/>
          <a:p>
            <a:pPr>
              <a:buFont typeface="Arial" panose="020B0604020202020204" pitchFamily="34" charset="0"/>
              <a:buChar char="•"/>
            </a:pPr>
            <a:r>
              <a:rPr lang="en-AU" sz="2000" b="1" dirty="0"/>
              <a:t>What happens if they conflict?</a:t>
            </a:r>
            <a:r>
              <a:rPr lang="en-AU" sz="2000" dirty="0"/>
              <a:t> The system prompt usually wins (e.g., if system says "respond only in English," a user saying "answer in French" will often be ignored or politely refused).</a:t>
            </a:r>
          </a:p>
          <a:p>
            <a:pPr>
              <a:buFont typeface="Arial" panose="020B0604020202020204" pitchFamily="34" charset="0"/>
              <a:buChar char="•"/>
            </a:pPr>
            <a:r>
              <a:rPr lang="en-AU" sz="2000" b="1" dirty="0"/>
              <a:t>In multi-turn chats</a:t>
            </a:r>
            <a:r>
              <a:rPr lang="en-AU" sz="2000" dirty="0"/>
              <a:t> — User prompts accumulate context naturally, but the system prompt stays fixed unless the app resets it.</a:t>
            </a:r>
          </a:p>
          <a:p>
            <a:pPr>
              <a:buFont typeface="Arial" panose="020B0604020202020204" pitchFamily="34" charset="0"/>
              <a:buChar char="•"/>
            </a:pPr>
            <a:r>
              <a:rPr lang="en-AU" sz="2000" b="1" dirty="0"/>
              <a:t>Best practices in prompt engineering</a:t>
            </a:r>
            <a:endParaRPr lang="en-AU" sz="2000" dirty="0"/>
          </a:p>
          <a:p>
            <a:pPr marL="742950" lvl="1" indent="-285750">
              <a:buFont typeface="Arial" panose="020B0604020202020204" pitchFamily="34" charset="0"/>
              <a:buChar char="•"/>
            </a:pPr>
            <a:r>
              <a:rPr lang="en-AU" sz="2000" dirty="0"/>
              <a:t>Put </a:t>
            </a:r>
            <a:r>
              <a:rPr lang="en-AU" sz="2000" b="1" dirty="0"/>
              <a:t>permanent rules/persona/tone/output format</a:t>
            </a:r>
            <a:r>
              <a:rPr lang="en-AU" sz="2000" dirty="0"/>
              <a:t> in system.</a:t>
            </a:r>
          </a:p>
          <a:p>
            <a:pPr marL="742950" lvl="1" indent="-285750">
              <a:buFont typeface="Arial" panose="020B0604020202020204" pitchFamily="34" charset="0"/>
              <a:buChar char="•"/>
            </a:pPr>
            <a:r>
              <a:rPr lang="en-AU" sz="2000" dirty="0"/>
              <a:t>Put </a:t>
            </a:r>
            <a:r>
              <a:rPr lang="en-AU" sz="2000" b="1" dirty="0"/>
              <a:t>examples, data, specific tasks, dynamic context</a:t>
            </a:r>
            <a:r>
              <a:rPr lang="en-AU" sz="2000" dirty="0"/>
              <a:t> in user.</a:t>
            </a:r>
          </a:p>
          <a:p>
            <a:pPr marL="742950" lvl="1" indent="-285750">
              <a:buFont typeface="Arial" panose="020B0604020202020204" pitchFamily="34" charset="0"/>
              <a:buChar char="•"/>
            </a:pPr>
            <a:r>
              <a:rPr lang="en-AU" sz="2000" dirty="0"/>
              <a:t>For advanced setups (e.g., via API), test both — misplacing content can lead to inconsistency or higher token usage.</a:t>
            </a:r>
          </a:p>
          <a:p>
            <a:endParaRPr lang="en-US" sz="2000" dirty="0"/>
          </a:p>
        </p:txBody>
      </p:sp>
      <p:sp>
        <p:nvSpPr>
          <p:cNvPr id="7" name="TextBox 6">
            <a:extLst>
              <a:ext uri="{FF2B5EF4-FFF2-40B4-BE49-F238E27FC236}">
                <a16:creationId xmlns:a16="http://schemas.microsoft.com/office/drawing/2014/main" id="{824E5E81-C808-38C7-B71B-23D572906E51}"/>
              </a:ext>
            </a:extLst>
          </p:cNvPr>
          <p:cNvSpPr txBox="1"/>
          <p:nvPr/>
        </p:nvSpPr>
        <p:spPr>
          <a:xfrm>
            <a:off x="628650" y="4707234"/>
            <a:ext cx="7886700" cy="1569660"/>
          </a:xfrm>
          <a:prstGeom prst="rect">
            <a:avLst/>
          </a:prstGeom>
          <a:solidFill>
            <a:schemeClr val="accent1">
              <a:lumMod val="20000"/>
              <a:lumOff val="80000"/>
            </a:schemeClr>
          </a:solidFill>
        </p:spPr>
        <p:txBody>
          <a:bodyPr wrap="square">
            <a:spAutoFit/>
          </a:bodyPr>
          <a:lstStyle/>
          <a:p>
            <a:pPr marL="0" indent="0">
              <a:buNone/>
            </a:pPr>
            <a:r>
              <a:rPr lang="en-AU" sz="1600" b="1" dirty="0"/>
              <a:t>Example:</a:t>
            </a:r>
          </a:p>
          <a:p>
            <a:pPr marL="0" indent="0">
              <a:buNone/>
            </a:pPr>
            <a:r>
              <a:rPr lang="en-AU" sz="1600" b="1" dirty="0"/>
              <a:t>Grok: </a:t>
            </a:r>
            <a:r>
              <a:rPr lang="en-AU" sz="1600" dirty="0"/>
              <a:t>often uses a strong default system prompt emphasizing helpfulness, truth-seeking, and a bit of humour (inspired by the Hitchhiker's Guide/HAL 9000 vibe), </a:t>
            </a:r>
          </a:p>
          <a:p>
            <a:pPr marL="0" indent="0">
              <a:buNone/>
            </a:pPr>
            <a:r>
              <a:rPr lang="en-AU" sz="1600" dirty="0"/>
              <a:t>- user prompts handle your specific questions. Y</a:t>
            </a:r>
            <a:br>
              <a:rPr lang="en-AU" sz="1600" dirty="0"/>
            </a:br>
            <a:r>
              <a:rPr lang="en-AU" sz="1600" dirty="0"/>
              <a:t>- You can't directly edit </a:t>
            </a:r>
            <a:r>
              <a:rPr lang="en-AU" sz="1600" dirty="0" err="1"/>
              <a:t>Grok's</a:t>
            </a:r>
            <a:r>
              <a:rPr lang="en-AU" sz="1600" dirty="0"/>
              <a:t> system prompt, but clever user prompts can shape responses within its bounds.</a:t>
            </a:r>
          </a:p>
        </p:txBody>
      </p:sp>
    </p:spTree>
    <p:extLst>
      <p:ext uri="{BB962C8B-B14F-4D97-AF65-F5344CB8AC3E}">
        <p14:creationId xmlns:p14="http://schemas.microsoft.com/office/powerpoint/2010/main" val="2481732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F2E2-C870-7E73-41D0-08D8D27AB77B}"/>
              </a:ext>
            </a:extLst>
          </p:cNvPr>
          <p:cNvSpPr>
            <a:spLocks noGrp="1"/>
          </p:cNvSpPr>
          <p:nvPr>
            <p:ph type="title"/>
          </p:nvPr>
        </p:nvSpPr>
        <p:spPr/>
        <p:txBody>
          <a:bodyPr/>
          <a:lstStyle/>
          <a:p>
            <a:r>
              <a:rPr lang="en-AU" dirty="0">
                <a:effectLst/>
              </a:rPr>
              <a:t>Guardrails</a:t>
            </a:r>
            <a:endParaRPr lang="en-US" dirty="0"/>
          </a:p>
        </p:txBody>
      </p:sp>
      <p:sp>
        <p:nvSpPr>
          <p:cNvPr id="3" name="Content Placeholder 2">
            <a:extLst>
              <a:ext uri="{FF2B5EF4-FFF2-40B4-BE49-F238E27FC236}">
                <a16:creationId xmlns:a16="http://schemas.microsoft.com/office/drawing/2014/main" id="{0B617B33-2457-B79B-ECF5-CCA8A7C8C7C1}"/>
              </a:ext>
            </a:extLst>
          </p:cNvPr>
          <p:cNvSpPr>
            <a:spLocks noGrp="1"/>
          </p:cNvSpPr>
          <p:nvPr>
            <p:ph sz="half" idx="1"/>
          </p:nvPr>
        </p:nvSpPr>
        <p:spPr>
          <a:xfrm>
            <a:off x="628650" y="1690689"/>
            <a:ext cx="3886200" cy="4351338"/>
          </a:xfrm>
          <a:solidFill>
            <a:schemeClr val="tx1">
              <a:lumMod val="10000"/>
              <a:lumOff val="90000"/>
            </a:schemeClr>
          </a:solidFill>
        </p:spPr>
        <p:txBody>
          <a:bodyPr>
            <a:normAutofit/>
          </a:bodyPr>
          <a:lstStyle/>
          <a:p>
            <a:pPr marL="0" indent="0">
              <a:buNone/>
            </a:pPr>
            <a:r>
              <a:rPr lang="en-AU" sz="1800" dirty="0">
                <a:effectLst/>
              </a:rPr>
              <a:t>Guardrails (also LLM guardrails or safety guardrails): </a:t>
            </a:r>
          </a:p>
          <a:p>
            <a:r>
              <a:rPr lang="en-AU" sz="1800" dirty="0">
                <a:effectLst/>
              </a:rPr>
              <a:t>structured safeguards — policies, rules, filters, and technical controls  </a:t>
            </a:r>
          </a:p>
          <a:p>
            <a:r>
              <a:rPr lang="en-AU" sz="1800" dirty="0">
                <a:effectLst/>
              </a:rPr>
              <a:t>designed to keep large language models (LLMs) operating </a:t>
            </a:r>
            <a:r>
              <a:rPr lang="en-AU" sz="1800" b="1" dirty="0">
                <a:effectLst/>
              </a:rPr>
              <a:t>safely</a:t>
            </a:r>
            <a:r>
              <a:rPr lang="en-AU" sz="1800" dirty="0">
                <a:effectLst/>
              </a:rPr>
              <a:t>, </a:t>
            </a:r>
            <a:r>
              <a:rPr lang="en-AU" sz="1800" b="1" dirty="0">
                <a:effectLst/>
              </a:rPr>
              <a:t>ethically</a:t>
            </a:r>
            <a:r>
              <a:rPr lang="en-AU" sz="1800" dirty="0">
                <a:effectLst/>
              </a:rPr>
              <a:t>, </a:t>
            </a:r>
            <a:r>
              <a:rPr lang="en-AU" sz="1800" b="1" dirty="0">
                <a:effectLst/>
              </a:rPr>
              <a:t>responsibly</a:t>
            </a:r>
            <a:r>
              <a:rPr lang="en-AU" sz="1800" dirty="0">
                <a:effectLst/>
              </a:rPr>
              <a:t>, and </a:t>
            </a:r>
            <a:r>
              <a:rPr lang="en-AU" sz="1800" b="1" dirty="0">
                <a:effectLst/>
              </a:rPr>
              <a:t>within defined boundaries</a:t>
            </a:r>
            <a:r>
              <a:rPr lang="en-AU" sz="1800" dirty="0">
                <a:effectLst/>
              </a:rPr>
              <a:t>. </a:t>
            </a:r>
          </a:p>
          <a:p>
            <a:endParaRPr lang="en-US" sz="1800" dirty="0"/>
          </a:p>
        </p:txBody>
      </p:sp>
      <p:sp>
        <p:nvSpPr>
          <p:cNvPr id="4" name="Content Placeholder 3">
            <a:extLst>
              <a:ext uri="{FF2B5EF4-FFF2-40B4-BE49-F238E27FC236}">
                <a16:creationId xmlns:a16="http://schemas.microsoft.com/office/drawing/2014/main" id="{0D1712D8-EFA4-B68F-C652-5B2F31E5F6DF}"/>
              </a:ext>
            </a:extLst>
          </p:cNvPr>
          <p:cNvSpPr>
            <a:spLocks noGrp="1"/>
          </p:cNvSpPr>
          <p:nvPr>
            <p:ph sz="half" idx="2"/>
          </p:nvPr>
        </p:nvSpPr>
        <p:spPr>
          <a:xfrm>
            <a:off x="4572000" y="606425"/>
            <a:ext cx="3886200" cy="4351338"/>
          </a:xfrm>
        </p:spPr>
        <p:txBody>
          <a:bodyPr>
            <a:noAutofit/>
          </a:bodyPr>
          <a:lstStyle/>
          <a:p>
            <a:pPr marL="0" indent="0">
              <a:buNone/>
            </a:pPr>
            <a:r>
              <a:rPr lang="en-AU" sz="1800" dirty="0">
                <a:effectLst/>
              </a:rPr>
              <a:t>Their main goals include:</a:t>
            </a:r>
          </a:p>
          <a:p>
            <a:pPr>
              <a:buFont typeface="Arial" panose="020B0604020202020204" pitchFamily="34" charset="0"/>
              <a:buChar char="•"/>
            </a:pPr>
            <a:r>
              <a:rPr lang="en-AU" sz="1800" dirty="0"/>
              <a:t>Preventing </a:t>
            </a:r>
            <a:r>
              <a:rPr lang="en-AU" sz="1800" b="1" dirty="0"/>
              <a:t>harmful outputs</a:t>
            </a:r>
            <a:r>
              <a:rPr lang="en-AU" sz="1800" dirty="0"/>
              <a:t> (e.g., hate speech, violence promotion, explicit content, misinformation, biased or toxic language).</a:t>
            </a:r>
          </a:p>
          <a:p>
            <a:pPr>
              <a:buFont typeface="Arial" panose="020B0604020202020204" pitchFamily="34" charset="0"/>
              <a:buChar char="•"/>
            </a:pPr>
            <a:r>
              <a:rPr lang="en-AU" sz="1800" dirty="0"/>
              <a:t>Blocking </a:t>
            </a:r>
            <a:r>
              <a:rPr lang="en-AU" sz="1800" b="1" dirty="0"/>
              <a:t>security risks</a:t>
            </a:r>
            <a:r>
              <a:rPr lang="en-AU" sz="1800" dirty="0"/>
              <a:t> (e.g., prompt injection/jailbreaking attacks, data leakage of sensitive/personal information, proprietary code/templates exfiltration).</a:t>
            </a:r>
          </a:p>
          <a:p>
            <a:pPr>
              <a:buFont typeface="Arial" panose="020B0604020202020204" pitchFamily="34" charset="0"/>
              <a:buChar char="•"/>
            </a:pPr>
            <a:r>
              <a:rPr lang="en-AU" sz="1800" dirty="0"/>
              <a:t>Enforcing </a:t>
            </a:r>
            <a:r>
              <a:rPr lang="en-AU" sz="1800" b="1" dirty="0"/>
              <a:t>compliance</a:t>
            </a:r>
            <a:r>
              <a:rPr lang="en-AU" sz="1800" dirty="0"/>
              <a:t> (legal, organizational, ethical standards — e.g., no medical/legal/financial advice without disclaimers, no PII exposure).</a:t>
            </a:r>
          </a:p>
          <a:p>
            <a:pPr>
              <a:buFont typeface="Arial" panose="020B0604020202020204" pitchFamily="34" charset="0"/>
              <a:buChar char="•"/>
            </a:pPr>
            <a:r>
              <a:rPr lang="en-AU" sz="1800" dirty="0"/>
              <a:t>Reducing </a:t>
            </a:r>
            <a:r>
              <a:rPr lang="en-AU" sz="1800" b="1" dirty="0"/>
              <a:t>hallucinations</a:t>
            </a:r>
            <a:r>
              <a:rPr lang="en-AU" sz="1800" dirty="0"/>
              <a:t> or off-topic drift in high-stakes domains.</a:t>
            </a:r>
          </a:p>
          <a:p>
            <a:pPr>
              <a:buFont typeface="Arial" panose="020B0604020202020204" pitchFamily="34" charset="0"/>
              <a:buChar char="•"/>
            </a:pPr>
            <a:r>
              <a:rPr lang="en-AU" sz="1800" dirty="0"/>
              <a:t>Protecting against </a:t>
            </a:r>
            <a:r>
              <a:rPr lang="en-AU" sz="1800" b="1" dirty="0"/>
              <a:t>misuse</a:t>
            </a:r>
            <a:r>
              <a:rPr lang="en-AU" sz="1800" dirty="0"/>
              <a:t> (e.g., generating illegal content, exploiting vulnerabilities).</a:t>
            </a:r>
          </a:p>
          <a:p>
            <a:endParaRPr lang="en-US" sz="1800" dirty="0"/>
          </a:p>
        </p:txBody>
      </p:sp>
      <p:cxnSp>
        <p:nvCxnSpPr>
          <p:cNvPr id="6" name="Straight Connector 5">
            <a:extLst>
              <a:ext uri="{FF2B5EF4-FFF2-40B4-BE49-F238E27FC236}">
                <a16:creationId xmlns:a16="http://schemas.microsoft.com/office/drawing/2014/main" id="{B4D8926F-58A4-38CF-0A5C-52B4E547D544}"/>
              </a:ext>
            </a:extLst>
          </p:cNvPr>
          <p:cNvCxnSpPr/>
          <p:nvPr/>
        </p:nvCxnSpPr>
        <p:spPr>
          <a:xfrm>
            <a:off x="628650" y="1395663"/>
            <a:ext cx="3430003" cy="0"/>
          </a:xfrm>
          <a:prstGeom prst="line">
            <a:avLst/>
          </a:prstGeom>
          <a:ln>
            <a:solidFill>
              <a:schemeClr val="accent1"/>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47579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AF83ED-35B7-9993-0FF2-F0E7644F9320}"/>
              </a:ext>
            </a:extLst>
          </p:cNvPr>
          <p:cNvSpPr>
            <a:spLocks noGrp="1"/>
          </p:cNvSpPr>
          <p:nvPr>
            <p:ph type="title"/>
          </p:nvPr>
        </p:nvSpPr>
        <p:spPr/>
        <p:txBody>
          <a:bodyPr/>
          <a:lstStyle/>
          <a:p>
            <a:r>
              <a:rPr lang="en-AU" dirty="0">
                <a:effectLst/>
              </a:rPr>
              <a:t>Guardrails: </a:t>
            </a:r>
            <a:r>
              <a:rPr lang="en-US" dirty="0"/>
              <a:t>Layers </a:t>
            </a:r>
          </a:p>
        </p:txBody>
      </p:sp>
      <p:sp>
        <p:nvSpPr>
          <p:cNvPr id="6" name="Content Placeholder 5">
            <a:extLst>
              <a:ext uri="{FF2B5EF4-FFF2-40B4-BE49-F238E27FC236}">
                <a16:creationId xmlns:a16="http://schemas.microsoft.com/office/drawing/2014/main" id="{5038CAD2-2380-95B3-F185-E571BE540742}"/>
              </a:ext>
            </a:extLst>
          </p:cNvPr>
          <p:cNvSpPr>
            <a:spLocks noGrp="1"/>
          </p:cNvSpPr>
          <p:nvPr>
            <p:ph idx="1"/>
          </p:nvPr>
        </p:nvSpPr>
        <p:spPr>
          <a:xfrm>
            <a:off x="628650" y="1440614"/>
            <a:ext cx="7886700" cy="4351338"/>
          </a:xfrm>
        </p:spPr>
        <p:txBody>
          <a:bodyPr>
            <a:noAutofit/>
          </a:bodyPr>
          <a:lstStyle/>
          <a:p>
            <a:pPr>
              <a:buFont typeface="Arial" panose="020B0604020202020204" pitchFamily="34" charset="0"/>
              <a:buChar char="•"/>
            </a:pPr>
            <a:r>
              <a:rPr lang="en-AU" sz="1800" b="1" dirty="0"/>
              <a:t>Input guardrails</a:t>
            </a:r>
            <a:r>
              <a:rPr lang="en-AU" sz="1800" dirty="0"/>
              <a:t> — Scan and block/reject risky user prompts before they reach the model (e.g., detect jailbreak attempts like "ignore all previous instructions").</a:t>
            </a:r>
          </a:p>
          <a:p>
            <a:pPr>
              <a:buFont typeface="Arial" panose="020B0604020202020204" pitchFamily="34" charset="0"/>
              <a:buChar char="•"/>
            </a:pPr>
            <a:r>
              <a:rPr lang="en-AU" sz="1800" b="1" dirty="0"/>
              <a:t>Output guardrails</a:t>
            </a:r>
            <a:r>
              <a:rPr lang="en-AU" sz="1800" dirty="0"/>
              <a:t> — </a:t>
            </a:r>
            <a:r>
              <a:rPr lang="en-AU" sz="1800" dirty="0" err="1"/>
              <a:t>Analyze</a:t>
            </a:r>
            <a:r>
              <a:rPr lang="en-AU" sz="1800" dirty="0"/>
              <a:t> and filter/modify/rewrite/block the model's generated response (e.g., redact phone numbers, refuse toxic content, add disclaimers).</a:t>
            </a:r>
          </a:p>
          <a:p>
            <a:pPr>
              <a:buFont typeface="Arial" panose="020B0604020202020204" pitchFamily="34" charset="0"/>
              <a:buChar char="•"/>
            </a:pPr>
            <a:r>
              <a:rPr lang="en-AU" sz="1800" b="1" dirty="0"/>
              <a:t>In-generation controls</a:t>
            </a:r>
            <a:r>
              <a:rPr lang="en-AU" sz="1800" dirty="0"/>
              <a:t> — Some advanced ones influence the model during token generation (e.g., via logit biasing or special classifiers).</a:t>
            </a:r>
          </a:p>
          <a:p>
            <a:pPr marL="0" indent="0">
              <a:buNone/>
            </a:pPr>
            <a:endParaRPr lang="en-AU" sz="1800" dirty="0">
              <a:effectLst/>
            </a:endParaRPr>
          </a:p>
          <a:p>
            <a:pPr marL="0" indent="0">
              <a:buNone/>
            </a:pPr>
            <a:r>
              <a:rPr lang="en-AU" sz="1800" dirty="0">
                <a:effectLst/>
              </a:rPr>
              <a:t>They can be:</a:t>
            </a:r>
          </a:p>
          <a:p>
            <a:pPr>
              <a:buFont typeface="Arial" panose="020B0604020202020204" pitchFamily="34" charset="0"/>
              <a:buChar char="•"/>
            </a:pPr>
            <a:r>
              <a:rPr lang="en-AU" sz="1800" dirty="0"/>
              <a:t>Rule-based (keyword blocklists, regex patterns).</a:t>
            </a:r>
          </a:p>
          <a:p>
            <a:pPr>
              <a:buFont typeface="Arial" panose="020B0604020202020204" pitchFamily="34" charset="0"/>
              <a:buChar char="•"/>
            </a:pPr>
            <a:r>
              <a:rPr lang="en-AU" sz="1800" dirty="0"/>
              <a:t>Classifier-based (ML models trained to detect toxicity/bias).</a:t>
            </a:r>
          </a:p>
          <a:p>
            <a:pPr>
              <a:buFont typeface="Arial" panose="020B0604020202020204" pitchFamily="34" charset="0"/>
              <a:buChar char="•"/>
            </a:pPr>
            <a:r>
              <a:rPr lang="en-AU" sz="1800" dirty="0"/>
              <a:t>LLM-driven (another small/fine-tuned model evaluates safety in real time).</a:t>
            </a:r>
          </a:p>
          <a:p>
            <a:pPr>
              <a:buFont typeface="Arial" panose="020B0604020202020204" pitchFamily="34" charset="0"/>
              <a:buChar char="•"/>
            </a:pPr>
            <a:r>
              <a:rPr lang="en-AU" sz="1800" dirty="0"/>
              <a:t>Tools like Amazon Bedrock Guardrails, Llama Guard, </a:t>
            </a:r>
            <a:r>
              <a:rPr lang="en-AU" sz="1800" dirty="0" err="1"/>
              <a:t>NeMo</a:t>
            </a:r>
            <a:r>
              <a:rPr lang="en-AU" sz="1800" dirty="0"/>
              <a:t> Guardrails, or custom implementations.</a:t>
            </a:r>
          </a:p>
          <a:p>
            <a:endParaRPr lang="en-US" sz="1800" dirty="0"/>
          </a:p>
        </p:txBody>
      </p:sp>
    </p:spTree>
    <p:extLst>
      <p:ext uri="{BB962C8B-B14F-4D97-AF65-F5344CB8AC3E}">
        <p14:creationId xmlns:p14="http://schemas.microsoft.com/office/powerpoint/2010/main" val="1767105397"/>
      </p:ext>
    </p:extLst>
  </p:cSld>
  <p:clrMapOvr>
    <a:masterClrMapping/>
  </p:clrMapOvr>
</p:sld>
</file>

<file path=ppt/theme/theme1.xml><?xml version="1.0" encoding="utf-8"?>
<a:theme xmlns:a="http://schemas.openxmlformats.org/drawingml/2006/main" name="mariaaise">
  <a:themeElements>
    <a:clrScheme name="Custom 1">
      <a:dk1>
        <a:srgbClr val="0B2338"/>
      </a:dk1>
      <a:lt1>
        <a:srgbClr val="F2F3F7"/>
      </a:lt1>
      <a:dk2>
        <a:srgbClr val="000000"/>
      </a:dk2>
      <a:lt2>
        <a:srgbClr val="F8F8F8"/>
      </a:lt2>
      <a:accent1>
        <a:srgbClr val="0047FF"/>
      </a:accent1>
      <a:accent2>
        <a:srgbClr val="B2B2B2"/>
      </a:accent2>
      <a:accent3>
        <a:srgbClr val="969696"/>
      </a:accent3>
      <a:accent4>
        <a:srgbClr val="808080"/>
      </a:accent4>
      <a:accent5>
        <a:srgbClr val="5F5F5F"/>
      </a:accent5>
      <a:accent6>
        <a:srgbClr val="4D4D4D"/>
      </a:accent6>
      <a:hlink>
        <a:srgbClr val="0047FF"/>
      </a:hlink>
      <a:folHlink>
        <a:srgbClr val="002FA7"/>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iaaise" id="{B1D98594-AB39-2F4E-A1CC-CA8E4FCFF6ED}" vid="{F576769D-9072-1646-BC8F-38044234B681}"/>
    </a:ext>
  </a:extLst>
</a:theme>
</file>

<file path=ppt/theme/theme2.xml><?xml version="1.0" encoding="utf-8"?>
<a:theme xmlns:a="http://schemas.openxmlformats.org/drawingml/2006/main" name="1_mariaaise">
  <a:themeElements>
    <a:clrScheme name="Custom 1">
      <a:dk1>
        <a:srgbClr val="0B2338"/>
      </a:dk1>
      <a:lt1>
        <a:srgbClr val="F2F3F7"/>
      </a:lt1>
      <a:dk2>
        <a:srgbClr val="000000"/>
      </a:dk2>
      <a:lt2>
        <a:srgbClr val="F8F8F8"/>
      </a:lt2>
      <a:accent1>
        <a:srgbClr val="0047FF"/>
      </a:accent1>
      <a:accent2>
        <a:srgbClr val="B2B2B2"/>
      </a:accent2>
      <a:accent3>
        <a:srgbClr val="969696"/>
      </a:accent3>
      <a:accent4>
        <a:srgbClr val="808080"/>
      </a:accent4>
      <a:accent5>
        <a:srgbClr val="5F5F5F"/>
      </a:accent5>
      <a:accent6>
        <a:srgbClr val="4D4D4D"/>
      </a:accent6>
      <a:hlink>
        <a:srgbClr val="0047FF"/>
      </a:hlink>
      <a:folHlink>
        <a:srgbClr val="002FA7"/>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iaaise" id="{EF1F0E3D-2C86-CB41-BC22-BB8E621F7BD3}" vid="{207A331B-4511-9648-9021-5363E4EF2CF0}"/>
    </a:ext>
  </a:extLst>
</a:theme>
</file>

<file path=ppt/theme/theme3.xml><?xml version="1.0" encoding="utf-8"?>
<a:theme xmlns:a="http://schemas.openxmlformats.org/drawingml/2006/main" name="2_mariaaise">
  <a:themeElements>
    <a:clrScheme name="Custom 1">
      <a:dk1>
        <a:srgbClr val="0B2338"/>
      </a:dk1>
      <a:lt1>
        <a:srgbClr val="F2F3F7"/>
      </a:lt1>
      <a:dk2>
        <a:srgbClr val="000000"/>
      </a:dk2>
      <a:lt2>
        <a:srgbClr val="F8F8F8"/>
      </a:lt2>
      <a:accent1>
        <a:srgbClr val="0047FF"/>
      </a:accent1>
      <a:accent2>
        <a:srgbClr val="B2B2B2"/>
      </a:accent2>
      <a:accent3>
        <a:srgbClr val="969696"/>
      </a:accent3>
      <a:accent4>
        <a:srgbClr val="808080"/>
      </a:accent4>
      <a:accent5>
        <a:srgbClr val="5F5F5F"/>
      </a:accent5>
      <a:accent6>
        <a:srgbClr val="4D4D4D"/>
      </a:accent6>
      <a:hlink>
        <a:srgbClr val="0047FF"/>
      </a:hlink>
      <a:folHlink>
        <a:srgbClr val="002FA7"/>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iaaise" id="{31F3A413-2E74-6D44-98B7-3172EE3B8090}" vid="{9DF05A5C-602C-1C4D-8AEB-F01E8866752F}"/>
    </a:ext>
  </a:extLst>
</a:theme>
</file>

<file path=ppt/theme/theme4.xml><?xml version="1.0" encoding="utf-8"?>
<a:theme xmlns:a="http://schemas.openxmlformats.org/drawingml/2006/main" name="3_mariaaise">
  <a:themeElements>
    <a:clrScheme name="Custom 1">
      <a:dk1>
        <a:srgbClr val="0B2338"/>
      </a:dk1>
      <a:lt1>
        <a:srgbClr val="F2F3F7"/>
      </a:lt1>
      <a:dk2>
        <a:srgbClr val="000000"/>
      </a:dk2>
      <a:lt2>
        <a:srgbClr val="F8F8F8"/>
      </a:lt2>
      <a:accent1>
        <a:srgbClr val="0047FF"/>
      </a:accent1>
      <a:accent2>
        <a:srgbClr val="B2B2B2"/>
      </a:accent2>
      <a:accent3>
        <a:srgbClr val="969696"/>
      </a:accent3>
      <a:accent4>
        <a:srgbClr val="808080"/>
      </a:accent4>
      <a:accent5>
        <a:srgbClr val="5F5F5F"/>
      </a:accent5>
      <a:accent6>
        <a:srgbClr val="4D4D4D"/>
      </a:accent6>
      <a:hlink>
        <a:srgbClr val="0047FF"/>
      </a:hlink>
      <a:folHlink>
        <a:srgbClr val="002FA7"/>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iaaise" id="{EF1F0E3D-2C86-CB41-BC22-BB8E621F7BD3}" vid="{207A331B-4511-9648-9021-5363E4EF2CF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mariaaise</Template>
  <TotalTime>171</TotalTime>
  <Words>7105</Words>
  <Application>Microsoft Macintosh PowerPoint</Application>
  <PresentationFormat>On-screen Show (4:3)</PresentationFormat>
  <Paragraphs>488</Paragraphs>
  <Slides>23</Slides>
  <Notes>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23</vt:i4>
      </vt:variant>
    </vt:vector>
  </HeadingPairs>
  <TitlesOfParts>
    <vt:vector size="34" baseType="lpstr">
      <vt:lpstr>Arial</vt:lpstr>
      <vt:lpstr>Calibri</vt:lpstr>
      <vt:lpstr>Franklin Gothic Book</vt:lpstr>
      <vt:lpstr>Franklin Gothic Medium</vt:lpstr>
      <vt:lpstr>Lucida Grande</vt:lpstr>
      <vt:lpstr>Menlo</vt:lpstr>
      <vt:lpstr>universalSans</vt:lpstr>
      <vt:lpstr>mariaaise</vt:lpstr>
      <vt:lpstr>1_mariaaise</vt:lpstr>
      <vt:lpstr>2_mariaaise</vt:lpstr>
      <vt:lpstr>3_mariaaise</vt:lpstr>
      <vt:lpstr>PowerPoint Presentation</vt:lpstr>
      <vt:lpstr>Prompt Engineering: Definition &amp; Importance</vt:lpstr>
      <vt:lpstr>What Prompts Can and Cannot Do</vt:lpstr>
      <vt:lpstr>Effective prompts</vt:lpstr>
      <vt:lpstr>System vs User Prompts</vt:lpstr>
      <vt:lpstr>System vs User Prompts: Real world apps</vt:lpstr>
      <vt:lpstr>Edge Cases &amp; Related Considerations</vt:lpstr>
      <vt:lpstr>Guardrails</vt:lpstr>
      <vt:lpstr>Guardrails: Layers </vt:lpstr>
      <vt:lpstr>PowerPoint Presentation</vt:lpstr>
      <vt:lpstr>Nuances, Edge Cases, and Implications</vt:lpstr>
      <vt:lpstr>In-Context Learning</vt:lpstr>
      <vt:lpstr>Strategic Information Placement</vt:lpstr>
      <vt:lpstr>Zero-Shot Prompting</vt:lpstr>
      <vt:lpstr>Few-Shot Prompting</vt:lpstr>
      <vt:lpstr>Chain-of-Thought Prompting</vt:lpstr>
      <vt:lpstr>Role Prompting</vt:lpstr>
      <vt:lpstr>Prompt Chaining</vt:lpstr>
      <vt:lpstr>Evaluation: How Do You Know a Prompt Works?</vt:lpstr>
      <vt:lpstr>Robustness &amp; Safety Considerations</vt:lpstr>
      <vt:lpstr>Common Prompt Failures</vt:lpstr>
      <vt:lpstr>Reusable Prompt Template</vt:lpstr>
      <vt:lpstr>Practice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generated using python-pptx</dc:description>
  <cp:lastModifiedBy>Maria Prokofieva</cp:lastModifiedBy>
  <cp:revision>14</cp:revision>
  <dcterms:created xsi:type="dcterms:W3CDTF">2013-01-27T09:14:16Z</dcterms:created>
  <dcterms:modified xsi:type="dcterms:W3CDTF">2026-02-05T03:01:57Z</dcterms:modified>
  <cp:category/>
</cp:coreProperties>
</file>